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1"/>
  </p:notesMasterIdLst>
  <p:handoutMasterIdLst>
    <p:handoutMasterId r:id="rId42"/>
  </p:handoutMasterIdLst>
  <p:sldIdLst>
    <p:sldId id="290" r:id="rId2"/>
    <p:sldId id="364" r:id="rId3"/>
    <p:sldId id="386" r:id="rId4"/>
    <p:sldId id="365" r:id="rId5"/>
    <p:sldId id="366" r:id="rId6"/>
    <p:sldId id="367" r:id="rId7"/>
    <p:sldId id="370" r:id="rId8"/>
    <p:sldId id="378" r:id="rId9"/>
    <p:sldId id="375" r:id="rId10"/>
    <p:sldId id="376" r:id="rId11"/>
    <p:sldId id="377" r:id="rId12"/>
    <p:sldId id="412" r:id="rId13"/>
    <p:sldId id="371" r:id="rId14"/>
    <p:sldId id="372" r:id="rId15"/>
    <p:sldId id="312" r:id="rId16"/>
    <p:sldId id="347" r:id="rId17"/>
    <p:sldId id="403" r:id="rId18"/>
    <p:sldId id="392" r:id="rId19"/>
    <p:sldId id="324" r:id="rId20"/>
    <p:sldId id="326" r:id="rId21"/>
    <p:sldId id="317" r:id="rId22"/>
    <p:sldId id="318" r:id="rId23"/>
    <p:sldId id="319" r:id="rId24"/>
    <p:sldId id="395" r:id="rId25"/>
    <p:sldId id="406" r:id="rId26"/>
    <p:sldId id="407" r:id="rId27"/>
    <p:sldId id="408" r:id="rId28"/>
    <p:sldId id="409" r:id="rId29"/>
    <p:sldId id="410" r:id="rId30"/>
    <p:sldId id="411" r:id="rId31"/>
    <p:sldId id="402" r:id="rId32"/>
    <p:sldId id="327" r:id="rId33"/>
    <p:sldId id="328" r:id="rId34"/>
    <p:sldId id="332" r:id="rId35"/>
    <p:sldId id="333" r:id="rId36"/>
    <p:sldId id="343" r:id="rId37"/>
    <p:sldId id="404" r:id="rId38"/>
    <p:sldId id="361" r:id="rId39"/>
    <p:sldId id="389" r:id="rId40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99BFFD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24" autoAdjust="0"/>
    <p:restoredTop sz="90883" autoAdjust="0"/>
  </p:normalViewPr>
  <p:slideViewPr>
    <p:cSldViewPr>
      <p:cViewPr varScale="1">
        <p:scale>
          <a:sx n="67" d="100"/>
          <a:sy n="67" d="100"/>
        </p:scale>
        <p:origin x="-185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638159813356664"/>
          <c:y val="2.9409836701446802E-2"/>
          <c:w val="0.62022162073490816"/>
          <c:h val="0.80955481526347672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 Trad Sections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Passed course</c:v>
                </c:pt>
                <c:pt idx="1">
                  <c:v>Passed into credit courses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49</c:v>
                </c:pt>
                <c:pt idx="1">
                  <c:v>39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 SRL Sections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cat>
            <c:strRef>
              <c:f>Sheet1!$A$2:$A$3</c:f>
              <c:strCache>
                <c:ptCount val="2"/>
                <c:pt idx="0">
                  <c:v>Passed course</c:v>
                </c:pt>
                <c:pt idx="1">
                  <c:v>Passed into credit courses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68</c:v>
                </c:pt>
                <c:pt idx="1">
                  <c:v>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3059200"/>
        <c:axId val="33060736"/>
        <c:axId val="33023744"/>
      </c:bar3DChart>
      <c:catAx>
        <c:axId val="330592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3060736"/>
        <c:crossesAt val="0"/>
        <c:auto val="1"/>
        <c:lblAlgn val="ctr"/>
        <c:lblOffset val="100"/>
        <c:noMultiLvlLbl val="0"/>
      </c:catAx>
      <c:valAx>
        <c:axId val="33060736"/>
        <c:scaling>
          <c:orientation val="minMax"/>
          <c:max val="100"/>
          <c:min val="0"/>
        </c:scaling>
        <c:delete val="0"/>
        <c:axPos val="l"/>
        <c:majorGridlines/>
        <c:numFmt formatCode="0%" sourceLinked="0"/>
        <c:majorTickMark val="in"/>
        <c:minorTickMark val="none"/>
        <c:tickLblPos val="nextTo"/>
        <c:crossAx val="33059200"/>
        <c:crosses val="autoZero"/>
        <c:crossBetween val="between"/>
        <c:dispUnits>
          <c:builtInUnit val="hundreds"/>
        </c:dispUnits>
      </c:valAx>
      <c:serAx>
        <c:axId val="33023744"/>
        <c:scaling>
          <c:orientation val="minMax"/>
        </c:scaling>
        <c:delete val="1"/>
        <c:axPos val="b"/>
        <c:majorTickMark val="out"/>
        <c:minorTickMark val="none"/>
        <c:tickLblPos val="nextTo"/>
        <c:crossAx val="33060736"/>
        <c:crossesAt val="0"/>
      </c:ser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638159813356664"/>
          <c:y val="2.9409836701446802E-2"/>
          <c:w val="0.62022162073490816"/>
          <c:h val="0.80955481526347672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Trad Sections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Passed course</c:v>
                </c:pt>
                <c:pt idx="1">
                  <c:v>Passed fall for-credit course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63</c:v>
                </c:pt>
                <c:pt idx="1">
                  <c:v>34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SRL Sections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cat>
            <c:strRef>
              <c:f>Sheet1!$A$2:$A$3</c:f>
              <c:strCache>
                <c:ptCount val="2"/>
                <c:pt idx="0">
                  <c:v>Passed course</c:v>
                </c:pt>
                <c:pt idx="1">
                  <c:v>Passed fall for-credit course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84</c:v>
                </c:pt>
                <c:pt idx="1">
                  <c:v>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2941184"/>
        <c:axId val="32943104"/>
        <c:axId val="33025536"/>
      </c:bar3DChart>
      <c:catAx>
        <c:axId val="329411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2943104"/>
        <c:crossesAt val="0"/>
        <c:auto val="1"/>
        <c:lblAlgn val="ctr"/>
        <c:lblOffset val="100"/>
        <c:noMultiLvlLbl val="0"/>
      </c:catAx>
      <c:valAx>
        <c:axId val="32943104"/>
        <c:scaling>
          <c:orientation val="minMax"/>
          <c:max val="100"/>
          <c:min val="0"/>
        </c:scaling>
        <c:delete val="0"/>
        <c:axPos val="l"/>
        <c:majorGridlines/>
        <c:numFmt formatCode="0%" sourceLinked="0"/>
        <c:majorTickMark val="in"/>
        <c:minorTickMark val="none"/>
        <c:tickLblPos val="nextTo"/>
        <c:crossAx val="32941184"/>
        <c:crosses val="autoZero"/>
        <c:crossBetween val="between"/>
        <c:dispUnits>
          <c:builtInUnit val="hundreds"/>
        </c:dispUnits>
      </c:valAx>
      <c:serAx>
        <c:axId val="33025536"/>
        <c:scaling>
          <c:orientation val="minMax"/>
        </c:scaling>
        <c:delete val="1"/>
        <c:axPos val="b"/>
        <c:majorTickMark val="out"/>
        <c:minorTickMark val="none"/>
        <c:tickLblPos val="nextTo"/>
        <c:crossAx val="32943104"/>
        <c:crossesAt val="0"/>
      </c:ser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638159813356664"/>
          <c:y val="2.9409836701446802E-2"/>
          <c:w val="0.62022162073490816"/>
          <c:h val="0.80955481526347672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Trad Sections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Passed exam</c:v>
                </c:pt>
                <c:pt idx="1">
                  <c:v>Passed fall for-credit course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52</c:v>
                </c:pt>
                <c:pt idx="1">
                  <c:v>32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SRL Sections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cat>
            <c:strRef>
              <c:f>Sheet1!$A$2:$A$3</c:f>
              <c:strCache>
                <c:ptCount val="2"/>
                <c:pt idx="0">
                  <c:v>Passed exam</c:v>
                </c:pt>
                <c:pt idx="1">
                  <c:v>Passed fall for-credit course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72</c:v>
                </c:pt>
                <c:pt idx="1">
                  <c:v>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1970432"/>
        <c:axId val="31971968"/>
        <c:axId val="33072896"/>
      </c:bar3DChart>
      <c:catAx>
        <c:axId val="319704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1971968"/>
        <c:crossesAt val="0"/>
        <c:auto val="1"/>
        <c:lblAlgn val="ctr"/>
        <c:lblOffset val="100"/>
        <c:noMultiLvlLbl val="0"/>
      </c:catAx>
      <c:valAx>
        <c:axId val="31971968"/>
        <c:scaling>
          <c:orientation val="minMax"/>
          <c:max val="100"/>
          <c:min val="0"/>
        </c:scaling>
        <c:delete val="0"/>
        <c:axPos val="l"/>
        <c:majorGridlines/>
        <c:numFmt formatCode="0%" sourceLinked="0"/>
        <c:majorTickMark val="in"/>
        <c:minorTickMark val="none"/>
        <c:tickLblPos val="nextTo"/>
        <c:crossAx val="31970432"/>
        <c:crosses val="autoZero"/>
        <c:crossBetween val="between"/>
        <c:dispUnits>
          <c:builtInUnit val="hundreds"/>
        </c:dispUnits>
      </c:valAx>
      <c:serAx>
        <c:axId val="33072896"/>
        <c:scaling>
          <c:orientation val="minMax"/>
        </c:scaling>
        <c:delete val="1"/>
        <c:axPos val="b"/>
        <c:majorTickMark val="out"/>
        <c:minorTickMark val="none"/>
        <c:tickLblPos val="nextTo"/>
        <c:crossAx val="31971968"/>
        <c:crossesAt val="0"/>
      </c:ser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CE5007-93D6-4AFC-ADB0-A6B9B8902DC5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B8E20E-0D3E-4D0C-BEC7-42087235106A}">
      <dgm:prSet phldrT="[Text]"/>
      <dgm:spPr/>
      <dgm:t>
        <a:bodyPr/>
        <a:lstStyle/>
        <a:p>
          <a:r>
            <a:rPr lang="en-US" dirty="0" smtClean="0"/>
            <a:t>First stage </a:t>
          </a:r>
          <a:endParaRPr lang="en-US" dirty="0"/>
        </a:p>
      </dgm:t>
    </dgm:pt>
    <dgm:pt modelId="{934A0333-809E-444C-9F15-9189FB46CCC8}" type="parTrans" cxnId="{FA2A426C-8113-4B71-A4F3-67041216B4E4}">
      <dgm:prSet/>
      <dgm:spPr/>
      <dgm:t>
        <a:bodyPr/>
        <a:lstStyle/>
        <a:p>
          <a:endParaRPr lang="en-US"/>
        </a:p>
      </dgm:t>
    </dgm:pt>
    <dgm:pt modelId="{F95CC042-11B4-41BF-85CC-53E5BBF6428E}" type="sibTrans" cxnId="{FA2A426C-8113-4B71-A4F3-67041216B4E4}">
      <dgm:prSet/>
      <dgm:spPr/>
      <dgm:t>
        <a:bodyPr/>
        <a:lstStyle/>
        <a:p>
          <a:endParaRPr lang="en-US"/>
        </a:p>
      </dgm:t>
    </dgm:pt>
    <dgm:pt modelId="{B099AFCE-0A19-415A-8884-4A609B05A4C4}">
      <dgm:prSet phldrT="[Text]"/>
      <dgm:spPr/>
      <dgm:t>
        <a:bodyPr/>
        <a:lstStyle/>
        <a:p>
          <a:r>
            <a:rPr lang="en-US" dirty="0" smtClean="0"/>
            <a:t>Describe action</a:t>
          </a:r>
          <a:endParaRPr lang="en-US" dirty="0"/>
        </a:p>
      </dgm:t>
    </dgm:pt>
    <dgm:pt modelId="{FDDEC558-76F3-4225-A18F-E6046A2F93B4}" type="parTrans" cxnId="{3C2A07FF-1E1C-442D-BA92-53B2613AEE56}">
      <dgm:prSet/>
      <dgm:spPr/>
      <dgm:t>
        <a:bodyPr/>
        <a:lstStyle/>
        <a:p>
          <a:endParaRPr lang="en-US"/>
        </a:p>
      </dgm:t>
    </dgm:pt>
    <dgm:pt modelId="{5E4AA29C-4948-45C3-AE90-EF2380E03266}" type="sibTrans" cxnId="{3C2A07FF-1E1C-442D-BA92-53B2613AEE56}">
      <dgm:prSet/>
      <dgm:spPr/>
      <dgm:t>
        <a:bodyPr/>
        <a:lstStyle/>
        <a:p>
          <a:endParaRPr lang="en-US"/>
        </a:p>
      </dgm:t>
    </dgm:pt>
    <dgm:pt modelId="{F612844C-C532-4120-90D9-D51F5ABA411A}">
      <dgm:prSet phldrT="[Text]"/>
      <dgm:spPr/>
      <dgm:t>
        <a:bodyPr/>
        <a:lstStyle/>
        <a:p>
          <a:r>
            <a:rPr lang="en-US" dirty="0" smtClean="0"/>
            <a:t>Second Stage </a:t>
          </a:r>
          <a:endParaRPr lang="en-US" dirty="0"/>
        </a:p>
      </dgm:t>
    </dgm:pt>
    <dgm:pt modelId="{0EED5272-53A9-400F-B5E8-619EBD719F80}" type="parTrans" cxnId="{5FD1D78F-095E-46FE-820F-A87F03A8BD9B}">
      <dgm:prSet/>
      <dgm:spPr/>
      <dgm:t>
        <a:bodyPr/>
        <a:lstStyle/>
        <a:p>
          <a:endParaRPr lang="en-US"/>
        </a:p>
      </dgm:t>
    </dgm:pt>
    <dgm:pt modelId="{B30C4168-B688-40CA-869C-05156999E40E}" type="sibTrans" cxnId="{5FD1D78F-095E-46FE-820F-A87F03A8BD9B}">
      <dgm:prSet/>
      <dgm:spPr/>
      <dgm:t>
        <a:bodyPr/>
        <a:lstStyle/>
        <a:p>
          <a:endParaRPr lang="en-US"/>
        </a:p>
      </dgm:t>
    </dgm:pt>
    <dgm:pt modelId="{105C82BC-E7E4-4FD8-BBB5-B0B6840E746C}">
      <dgm:prSet phldrT="[Text]"/>
      <dgm:spPr/>
      <dgm:t>
        <a:bodyPr/>
        <a:lstStyle/>
        <a:p>
          <a:r>
            <a:rPr lang="en-US" dirty="0" smtClean="0"/>
            <a:t>Describe action</a:t>
          </a:r>
          <a:endParaRPr lang="en-US" dirty="0"/>
        </a:p>
      </dgm:t>
    </dgm:pt>
    <dgm:pt modelId="{69C57F3E-98B8-46F3-9C34-370016A6F8B5}" type="parTrans" cxnId="{8B03D411-A7B5-4892-B529-900FB786D8C5}">
      <dgm:prSet/>
      <dgm:spPr/>
      <dgm:t>
        <a:bodyPr/>
        <a:lstStyle/>
        <a:p>
          <a:endParaRPr lang="en-US"/>
        </a:p>
      </dgm:t>
    </dgm:pt>
    <dgm:pt modelId="{68DF3026-5C43-401B-9EFA-AF63A5DF901E}" type="sibTrans" cxnId="{8B03D411-A7B5-4892-B529-900FB786D8C5}">
      <dgm:prSet/>
      <dgm:spPr/>
      <dgm:t>
        <a:bodyPr/>
        <a:lstStyle/>
        <a:p>
          <a:endParaRPr lang="en-US"/>
        </a:p>
      </dgm:t>
    </dgm:pt>
    <dgm:pt modelId="{4109601F-DEA6-40FA-91ED-78864CDC5BC5}">
      <dgm:prSet phldrT="[Text]"/>
      <dgm:spPr/>
      <dgm:t>
        <a:bodyPr/>
        <a:lstStyle/>
        <a:p>
          <a:r>
            <a:rPr lang="en-US" dirty="0" smtClean="0"/>
            <a:t>Third Stage</a:t>
          </a:r>
          <a:endParaRPr lang="en-US" dirty="0"/>
        </a:p>
      </dgm:t>
    </dgm:pt>
    <dgm:pt modelId="{833366A8-6CA4-413A-A868-76189E6A5203}" type="parTrans" cxnId="{05E6E68B-C583-4F5E-B756-1ED09C16D747}">
      <dgm:prSet/>
      <dgm:spPr/>
      <dgm:t>
        <a:bodyPr/>
        <a:lstStyle/>
        <a:p>
          <a:endParaRPr lang="en-US"/>
        </a:p>
      </dgm:t>
    </dgm:pt>
    <dgm:pt modelId="{8E5A468E-4B25-4CD5-BFF0-D110B9BAC6A7}" type="sibTrans" cxnId="{05E6E68B-C583-4F5E-B756-1ED09C16D747}">
      <dgm:prSet/>
      <dgm:spPr/>
      <dgm:t>
        <a:bodyPr/>
        <a:lstStyle/>
        <a:p>
          <a:endParaRPr lang="en-US"/>
        </a:p>
      </dgm:t>
    </dgm:pt>
    <dgm:pt modelId="{96083BC9-2E40-4ED9-8BAA-99ACDE6490CA}">
      <dgm:prSet phldrT="[Text]"/>
      <dgm:spPr/>
      <dgm:t>
        <a:bodyPr/>
        <a:lstStyle/>
        <a:p>
          <a:r>
            <a:rPr lang="en-US" dirty="0" smtClean="0"/>
            <a:t>Describe action</a:t>
          </a:r>
          <a:endParaRPr lang="en-US" dirty="0"/>
        </a:p>
      </dgm:t>
    </dgm:pt>
    <dgm:pt modelId="{66ADFA01-F3EA-4257-9C07-F74288757DC8}" type="parTrans" cxnId="{2C5B7EE7-A9DC-41A4-9580-D16017E6744F}">
      <dgm:prSet/>
      <dgm:spPr/>
      <dgm:t>
        <a:bodyPr/>
        <a:lstStyle/>
        <a:p>
          <a:endParaRPr lang="en-US"/>
        </a:p>
      </dgm:t>
    </dgm:pt>
    <dgm:pt modelId="{5A13CFC1-B2D8-4314-89F6-41399F3730F2}" type="sibTrans" cxnId="{2C5B7EE7-A9DC-41A4-9580-D16017E6744F}">
      <dgm:prSet/>
      <dgm:spPr/>
      <dgm:t>
        <a:bodyPr/>
        <a:lstStyle/>
        <a:p>
          <a:endParaRPr lang="en-US"/>
        </a:p>
      </dgm:t>
    </dgm:pt>
    <dgm:pt modelId="{03B4D13D-F0DA-4D2E-8994-5B66D78878B8}" type="pres">
      <dgm:prSet presAssocID="{49CE5007-93D6-4AFC-ADB0-A6B9B8902DC5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DE19A1E-0C7C-4F51-BE02-27E10ACCAAB4}" type="pres">
      <dgm:prSet presAssocID="{32B8E20E-0D3E-4D0C-BEC7-42087235106A}" presName="compNode" presStyleCnt="0"/>
      <dgm:spPr/>
    </dgm:pt>
    <dgm:pt modelId="{D8BDB4DE-5F66-428D-8CA5-C703AD27121F}" type="pres">
      <dgm:prSet presAssocID="{32B8E20E-0D3E-4D0C-BEC7-42087235106A}" presName="noGeometry" presStyleCnt="0"/>
      <dgm:spPr/>
    </dgm:pt>
    <dgm:pt modelId="{B6740801-11FC-4AC0-8D4E-018226EF8C93}" type="pres">
      <dgm:prSet presAssocID="{32B8E20E-0D3E-4D0C-BEC7-42087235106A}" presName="childTextVisible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F9A7F7-97CC-4CDB-97CD-E47D49DAC5F1}" type="pres">
      <dgm:prSet presAssocID="{32B8E20E-0D3E-4D0C-BEC7-42087235106A}" presName="childTextHidden" presStyleLbl="bgAccFollowNode1" presStyleIdx="0" presStyleCnt="3"/>
      <dgm:spPr/>
      <dgm:t>
        <a:bodyPr/>
        <a:lstStyle/>
        <a:p>
          <a:endParaRPr lang="en-US"/>
        </a:p>
      </dgm:t>
    </dgm:pt>
    <dgm:pt modelId="{8791392D-F6C9-41F6-B560-7DD40332146F}" type="pres">
      <dgm:prSet presAssocID="{32B8E20E-0D3E-4D0C-BEC7-42087235106A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8AE9B3-45D0-42C9-B425-318631142047}" type="pres">
      <dgm:prSet presAssocID="{32B8E20E-0D3E-4D0C-BEC7-42087235106A}" presName="aSpace" presStyleCnt="0"/>
      <dgm:spPr/>
    </dgm:pt>
    <dgm:pt modelId="{09BB17BB-F293-4F8F-A3E3-DBAFE6A6EDA1}" type="pres">
      <dgm:prSet presAssocID="{F612844C-C532-4120-90D9-D51F5ABA411A}" presName="compNode" presStyleCnt="0"/>
      <dgm:spPr/>
    </dgm:pt>
    <dgm:pt modelId="{F2C35ACF-A330-423B-9B6B-974660734058}" type="pres">
      <dgm:prSet presAssocID="{F612844C-C532-4120-90D9-D51F5ABA411A}" presName="noGeometry" presStyleCnt="0"/>
      <dgm:spPr/>
    </dgm:pt>
    <dgm:pt modelId="{0F8EAAAE-F732-461A-AE46-75BAF8EC0A31}" type="pres">
      <dgm:prSet presAssocID="{F612844C-C532-4120-90D9-D51F5ABA411A}" presName="childTextVisible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1E54B5-180F-44F5-91B3-C6934051B2D9}" type="pres">
      <dgm:prSet presAssocID="{F612844C-C532-4120-90D9-D51F5ABA411A}" presName="childTextHidden" presStyleLbl="bgAccFollowNode1" presStyleIdx="1" presStyleCnt="3"/>
      <dgm:spPr/>
      <dgm:t>
        <a:bodyPr/>
        <a:lstStyle/>
        <a:p>
          <a:endParaRPr lang="en-US"/>
        </a:p>
      </dgm:t>
    </dgm:pt>
    <dgm:pt modelId="{45DEF0F1-37E1-436A-9558-E55555A07822}" type="pres">
      <dgm:prSet presAssocID="{F612844C-C532-4120-90D9-D51F5ABA411A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5FA0D1-0E60-403E-9CD4-2F9A1A07EC42}" type="pres">
      <dgm:prSet presAssocID="{F612844C-C532-4120-90D9-D51F5ABA411A}" presName="aSpace" presStyleCnt="0"/>
      <dgm:spPr/>
    </dgm:pt>
    <dgm:pt modelId="{27C28144-EEF6-4539-A279-A3F50DDDB50B}" type="pres">
      <dgm:prSet presAssocID="{4109601F-DEA6-40FA-91ED-78864CDC5BC5}" presName="compNode" presStyleCnt="0"/>
      <dgm:spPr/>
    </dgm:pt>
    <dgm:pt modelId="{B1EB0FAC-DCC0-48D3-A4BC-CCCD5CBBC116}" type="pres">
      <dgm:prSet presAssocID="{4109601F-DEA6-40FA-91ED-78864CDC5BC5}" presName="noGeometry" presStyleCnt="0"/>
      <dgm:spPr/>
    </dgm:pt>
    <dgm:pt modelId="{DC21E1B1-7C0C-4BFF-B92A-D5FA9DDECDD8}" type="pres">
      <dgm:prSet presAssocID="{4109601F-DEA6-40FA-91ED-78864CDC5BC5}" presName="childTextVisible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B60C02-626A-4615-AAD7-523BB4BF0D9C}" type="pres">
      <dgm:prSet presAssocID="{4109601F-DEA6-40FA-91ED-78864CDC5BC5}" presName="childTextHidden" presStyleLbl="bgAccFollowNode1" presStyleIdx="2" presStyleCnt="3"/>
      <dgm:spPr/>
      <dgm:t>
        <a:bodyPr/>
        <a:lstStyle/>
        <a:p>
          <a:endParaRPr lang="en-US"/>
        </a:p>
      </dgm:t>
    </dgm:pt>
    <dgm:pt modelId="{9B3EB0A2-584D-49CF-8E3C-C512B6818B30}" type="pres">
      <dgm:prSet presAssocID="{4109601F-DEA6-40FA-91ED-78864CDC5BC5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A7802CA-863C-4999-9F53-A09D89C45802}" type="presOf" srcId="{105C82BC-E7E4-4FD8-BBB5-B0B6840E746C}" destId="{621E54B5-180F-44F5-91B3-C6934051B2D9}" srcOrd="1" destOrd="0" presId="urn:microsoft.com/office/officeart/2005/8/layout/hProcess6"/>
    <dgm:cxn modelId="{05E6E68B-C583-4F5E-B756-1ED09C16D747}" srcId="{49CE5007-93D6-4AFC-ADB0-A6B9B8902DC5}" destId="{4109601F-DEA6-40FA-91ED-78864CDC5BC5}" srcOrd="2" destOrd="0" parTransId="{833366A8-6CA4-413A-A868-76189E6A5203}" sibTransId="{8E5A468E-4B25-4CD5-BFF0-D110B9BAC6A7}"/>
    <dgm:cxn modelId="{770E0C13-C4DD-406A-AAB9-0A146D026E1B}" type="presOf" srcId="{F612844C-C532-4120-90D9-D51F5ABA411A}" destId="{45DEF0F1-37E1-436A-9558-E55555A07822}" srcOrd="0" destOrd="0" presId="urn:microsoft.com/office/officeart/2005/8/layout/hProcess6"/>
    <dgm:cxn modelId="{5FD1D78F-095E-46FE-820F-A87F03A8BD9B}" srcId="{49CE5007-93D6-4AFC-ADB0-A6B9B8902DC5}" destId="{F612844C-C532-4120-90D9-D51F5ABA411A}" srcOrd="1" destOrd="0" parTransId="{0EED5272-53A9-400F-B5E8-619EBD719F80}" sibTransId="{B30C4168-B688-40CA-869C-05156999E40E}"/>
    <dgm:cxn modelId="{EE4731DD-F86A-4370-A2CD-6F4873F01B5A}" type="presOf" srcId="{32B8E20E-0D3E-4D0C-BEC7-42087235106A}" destId="{8791392D-F6C9-41F6-B560-7DD40332146F}" srcOrd="0" destOrd="0" presId="urn:microsoft.com/office/officeart/2005/8/layout/hProcess6"/>
    <dgm:cxn modelId="{0B4A0BA7-6545-4A3D-BC83-C8CB0DAF8B2E}" type="presOf" srcId="{B099AFCE-0A19-415A-8884-4A609B05A4C4}" destId="{B6740801-11FC-4AC0-8D4E-018226EF8C93}" srcOrd="0" destOrd="0" presId="urn:microsoft.com/office/officeart/2005/8/layout/hProcess6"/>
    <dgm:cxn modelId="{EDE55601-D7C4-4AB7-AD3F-0B0A2090A488}" type="presOf" srcId="{96083BC9-2E40-4ED9-8BAA-99ACDE6490CA}" destId="{4BB60C02-626A-4615-AAD7-523BB4BF0D9C}" srcOrd="1" destOrd="0" presId="urn:microsoft.com/office/officeart/2005/8/layout/hProcess6"/>
    <dgm:cxn modelId="{3C2A07FF-1E1C-442D-BA92-53B2613AEE56}" srcId="{32B8E20E-0D3E-4D0C-BEC7-42087235106A}" destId="{B099AFCE-0A19-415A-8884-4A609B05A4C4}" srcOrd="0" destOrd="0" parTransId="{FDDEC558-76F3-4225-A18F-E6046A2F93B4}" sibTransId="{5E4AA29C-4948-45C3-AE90-EF2380E03266}"/>
    <dgm:cxn modelId="{EEA48349-C2F1-4A6E-B5A7-F05AC03EC237}" type="presOf" srcId="{49CE5007-93D6-4AFC-ADB0-A6B9B8902DC5}" destId="{03B4D13D-F0DA-4D2E-8994-5B66D78878B8}" srcOrd="0" destOrd="0" presId="urn:microsoft.com/office/officeart/2005/8/layout/hProcess6"/>
    <dgm:cxn modelId="{EA5B32DB-EAF6-48EF-9097-874CD7F45CB8}" type="presOf" srcId="{105C82BC-E7E4-4FD8-BBB5-B0B6840E746C}" destId="{0F8EAAAE-F732-461A-AE46-75BAF8EC0A31}" srcOrd="0" destOrd="0" presId="urn:microsoft.com/office/officeart/2005/8/layout/hProcess6"/>
    <dgm:cxn modelId="{2C5B7EE7-A9DC-41A4-9580-D16017E6744F}" srcId="{4109601F-DEA6-40FA-91ED-78864CDC5BC5}" destId="{96083BC9-2E40-4ED9-8BAA-99ACDE6490CA}" srcOrd="0" destOrd="0" parTransId="{66ADFA01-F3EA-4257-9C07-F74288757DC8}" sibTransId="{5A13CFC1-B2D8-4314-89F6-41399F3730F2}"/>
    <dgm:cxn modelId="{CBA7595D-7AE7-4C68-B136-614F87687925}" type="presOf" srcId="{4109601F-DEA6-40FA-91ED-78864CDC5BC5}" destId="{9B3EB0A2-584D-49CF-8E3C-C512B6818B30}" srcOrd="0" destOrd="0" presId="urn:microsoft.com/office/officeart/2005/8/layout/hProcess6"/>
    <dgm:cxn modelId="{181D5746-97E5-497C-B260-8463A55F57B5}" type="presOf" srcId="{96083BC9-2E40-4ED9-8BAA-99ACDE6490CA}" destId="{DC21E1B1-7C0C-4BFF-B92A-D5FA9DDECDD8}" srcOrd="0" destOrd="0" presId="urn:microsoft.com/office/officeart/2005/8/layout/hProcess6"/>
    <dgm:cxn modelId="{FA2A426C-8113-4B71-A4F3-67041216B4E4}" srcId="{49CE5007-93D6-4AFC-ADB0-A6B9B8902DC5}" destId="{32B8E20E-0D3E-4D0C-BEC7-42087235106A}" srcOrd="0" destOrd="0" parTransId="{934A0333-809E-444C-9F15-9189FB46CCC8}" sibTransId="{F95CC042-11B4-41BF-85CC-53E5BBF6428E}"/>
    <dgm:cxn modelId="{0516E1E0-E704-4421-B90E-420E298E19EF}" type="presOf" srcId="{B099AFCE-0A19-415A-8884-4A609B05A4C4}" destId="{1DF9A7F7-97CC-4CDB-97CD-E47D49DAC5F1}" srcOrd="1" destOrd="0" presId="urn:microsoft.com/office/officeart/2005/8/layout/hProcess6"/>
    <dgm:cxn modelId="{8B03D411-A7B5-4892-B529-900FB786D8C5}" srcId="{F612844C-C532-4120-90D9-D51F5ABA411A}" destId="{105C82BC-E7E4-4FD8-BBB5-B0B6840E746C}" srcOrd="0" destOrd="0" parTransId="{69C57F3E-98B8-46F3-9C34-370016A6F8B5}" sibTransId="{68DF3026-5C43-401B-9EFA-AF63A5DF901E}"/>
    <dgm:cxn modelId="{6FC98702-55D6-4983-9094-635464353190}" type="presParOf" srcId="{03B4D13D-F0DA-4D2E-8994-5B66D78878B8}" destId="{3DE19A1E-0C7C-4F51-BE02-27E10ACCAAB4}" srcOrd="0" destOrd="0" presId="urn:microsoft.com/office/officeart/2005/8/layout/hProcess6"/>
    <dgm:cxn modelId="{B7943F5A-DA51-4F1E-AD94-472775BF2A9C}" type="presParOf" srcId="{3DE19A1E-0C7C-4F51-BE02-27E10ACCAAB4}" destId="{D8BDB4DE-5F66-428D-8CA5-C703AD27121F}" srcOrd="0" destOrd="0" presId="urn:microsoft.com/office/officeart/2005/8/layout/hProcess6"/>
    <dgm:cxn modelId="{312B8C86-26ED-42A4-A436-7B3873B9CE88}" type="presParOf" srcId="{3DE19A1E-0C7C-4F51-BE02-27E10ACCAAB4}" destId="{B6740801-11FC-4AC0-8D4E-018226EF8C93}" srcOrd="1" destOrd="0" presId="urn:microsoft.com/office/officeart/2005/8/layout/hProcess6"/>
    <dgm:cxn modelId="{B1CA75EA-1CDD-43CB-BA05-0076B4F2548B}" type="presParOf" srcId="{3DE19A1E-0C7C-4F51-BE02-27E10ACCAAB4}" destId="{1DF9A7F7-97CC-4CDB-97CD-E47D49DAC5F1}" srcOrd="2" destOrd="0" presId="urn:microsoft.com/office/officeart/2005/8/layout/hProcess6"/>
    <dgm:cxn modelId="{796B895E-E569-4EFE-BFA1-864992A49912}" type="presParOf" srcId="{3DE19A1E-0C7C-4F51-BE02-27E10ACCAAB4}" destId="{8791392D-F6C9-41F6-B560-7DD40332146F}" srcOrd="3" destOrd="0" presId="urn:microsoft.com/office/officeart/2005/8/layout/hProcess6"/>
    <dgm:cxn modelId="{97F10131-A893-4638-896C-9A6E42A0A9E7}" type="presParOf" srcId="{03B4D13D-F0DA-4D2E-8994-5B66D78878B8}" destId="{3E8AE9B3-45D0-42C9-B425-318631142047}" srcOrd="1" destOrd="0" presId="urn:microsoft.com/office/officeart/2005/8/layout/hProcess6"/>
    <dgm:cxn modelId="{37A9BC26-4E7A-40DA-B54D-D936B388D7DA}" type="presParOf" srcId="{03B4D13D-F0DA-4D2E-8994-5B66D78878B8}" destId="{09BB17BB-F293-4F8F-A3E3-DBAFE6A6EDA1}" srcOrd="2" destOrd="0" presId="urn:microsoft.com/office/officeart/2005/8/layout/hProcess6"/>
    <dgm:cxn modelId="{1C5F3AAA-3E64-4169-B474-061BDBB588B5}" type="presParOf" srcId="{09BB17BB-F293-4F8F-A3E3-DBAFE6A6EDA1}" destId="{F2C35ACF-A330-423B-9B6B-974660734058}" srcOrd="0" destOrd="0" presId="urn:microsoft.com/office/officeart/2005/8/layout/hProcess6"/>
    <dgm:cxn modelId="{3FA24A49-40A6-4CEA-820E-C69F59709C13}" type="presParOf" srcId="{09BB17BB-F293-4F8F-A3E3-DBAFE6A6EDA1}" destId="{0F8EAAAE-F732-461A-AE46-75BAF8EC0A31}" srcOrd="1" destOrd="0" presId="urn:microsoft.com/office/officeart/2005/8/layout/hProcess6"/>
    <dgm:cxn modelId="{A3ED3B8D-50C6-480E-8E26-C01C530F6AD4}" type="presParOf" srcId="{09BB17BB-F293-4F8F-A3E3-DBAFE6A6EDA1}" destId="{621E54B5-180F-44F5-91B3-C6934051B2D9}" srcOrd="2" destOrd="0" presId="urn:microsoft.com/office/officeart/2005/8/layout/hProcess6"/>
    <dgm:cxn modelId="{2C6C1D27-CF42-404B-B967-984922EC0E1C}" type="presParOf" srcId="{09BB17BB-F293-4F8F-A3E3-DBAFE6A6EDA1}" destId="{45DEF0F1-37E1-436A-9558-E55555A07822}" srcOrd="3" destOrd="0" presId="urn:microsoft.com/office/officeart/2005/8/layout/hProcess6"/>
    <dgm:cxn modelId="{D7A7567B-DC9B-454A-9C12-B3C0572CF5C8}" type="presParOf" srcId="{03B4D13D-F0DA-4D2E-8994-5B66D78878B8}" destId="{825FA0D1-0E60-403E-9CD4-2F9A1A07EC42}" srcOrd="3" destOrd="0" presId="urn:microsoft.com/office/officeart/2005/8/layout/hProcess6"/>
    <dgm:cxn modelId="{815DACC4-DBA5-48AD-839F-26E44984F5FA}" type="presParOf" srcId="{03B4D13D-F0DA-4D2E-8994-5B66D78878B8}" destId="{27C28144-EEF6-4539-A279-A3F50DDDB50B}" srcOrd="4" destOrd="0" presId="urn:microsoft.com/office/officeart/2005/8/layout/hProcess6"/>
    <dgm:cxn modelId="{FB2C7300-54A9-4582-8CC2-F3609FE251D2}" type="presParOf" srcId="{27C28144-EEF6-4539-A279-A3F50DDDB50B}" destId="{B1EB0FAC-DCC0-48D3-A4BC-CCCD5CBBC116}" srcOrd="0" destOrd="0" presId="urn:microsoft.com/office/officeart/2005/8/layout/hProcess6"/>
    <dgm:cxn modelId="{B28E15C8-C68D-4E19-B27E-5110A3301D1C}" type="presParOf" srcId="{27C28144-EEF6-4539-A279-A3F50DDDB50B}" destId="{DC21E1B1-7C0C-4BFF-B92A-D5FA9DDECDD8}" srcOrd="1" destOrd="0" presId="urn:microsoft.com/office/officeart/2005/8/layout/hProcess6"/>
    <dgm:cxn modelId="{DA312E2D-42EE-472A-9ABD-037441056EE4}" type="presParOf" srcId="{27C28144-EEF6-4539-A279-A3F50DDDB50B}" destId="{4BB60C02-626A-4615-AAD7-523BB4BF0D9C}" srcOrd="2" destOrd="0" presId="urn:microsoft.com/office/officeart/2005/8/layout/hProcess6"/>
    <dgm:cxn modelId="{84808350-CA3B-4E77-8A0D-CFA79D6EED27}" type="presParOf" srcId="{27C28144-EEF6-4539-A279-A3F50DDDB50B}" destId="{9B3EB0A2-584D-49CF-8E3C-C512B6818B30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49399B-9A0B-478C-A99F-BE80422120C3}" type="doc">
      <dgm:prSet loTypeId="urn:microsoft.com/office/officeart/2005/8/layout/venn1" loCatId="relationship" qsTypeId="urn:microsoft.com/office/officeart/2005/8/quickstyle/simple1" qsCatId="simple" csTypeId="urn:microsoft.com/office/officeart/2005/8/colors/accent2_3" csCatId="accent2" phldr="0"/>
      <dgm:spPr/>
      <dgm:t>
        <a:bodyPr/>
        <a:lstStyle/>
        <a:p>
          <a:endParaRPr lang="en-US"/>
        </a:p>
      </dgm:t>
    </dgm:pt>
    <dgm:pt modelId="{F8F0FFDB-3EC9-4DE2-BDF8-CC97245EF965}">
      <dgm:prSet phldrT="[Text]" phldr="1"/>
      <dgm:spPr/>
      <dgm:t>
        <a:bodyPr/>
        <a:lstStyle/>
        <a:p>
          <a:endParaRPr lang="en-US" dirty="0"/>
        </a:p>
      </dgm:t>
    </dgm:pt>
    <dgm:pt modelId="{AF177A9D-281D-472F-BECE-46BD251D0EDE}" type="sibTrans" cxnId="{2DE32693-A15F-42A2-A7B3-82705C5A1CC3}">
      <dgm:prSet/>
      <dgm:spPr/>
      <dgm:t>
        <a:bodyPr/>
        <a:lstStyle/>
        <a:p>
          <a:endParaRPr lang="en-US"/>
        </a:p>
      </dgm:t>
    </dgm:pt>
    <dgm:pt modelId="{92D10A5F-869C-4059-A72E-1EF073F77090}" type="parTrans" cxnId="{2DE32693-A15F-42A2-A7B3-82705C5A1CC3}">
      <dgm:prSet/>
      <dgm:spPr/>
      <dgm:t>
        <a:bodyPr/>
        <a:lstStyle/>
        <a:p>
          <a:endParaRPr lang="en-US"/>
        </a:p>
      </dgm:t>
    </dgm:pt>
    <dgm:pt modelId="{F75320EB-3A62-4954-82AE-A487CD4D559C}">
      <dgm:prSet phldrT="[Text]" phldr="1"/>
      <dgm:spPr/>
      <dgm:t>
        <a:bodyPr/>
        <a:lstStyle/>
        <a:p>
          <a:endParaRPr lang="en-US" dirty="0"/>
        </a:p>
      </dgm:t>
    </dgm:pt>
    <dgm:pt modelId="{7B694689-06FF-4AAA-AF90-B800E2E5D11F}" type="sibTrans" cxnId="{EA974D50-1C5E-41E0-9F6B-D24E3F9A8E59}">
      <dgm:prSet/>
      <dgm:spPr/>
      <dgm:t>
        <a:bodyPr/>
        <a:lstStyle/>
        <a:p>
          <a:endParaRPr lang="en-US"/>
        </a:p>
      </dgm:t>
    </dgm:pt>
    <dgm:pt modelId="{5C9CB9D3-E2E1-4B44-A280-B61B42AA315A}" type="parTrans" cxnId="{EA974D50-1C5E-41E0-9F6B-D24E3F9A8E59}">
      <dgm:prSet/>
      <dgm:spPr/>
      <dgm:t>
        <a:bodyPr/>
        <a:lstStyle/>
        <a:p>
          <a:endParaRPr lang="en-US"/>
        </a:p>
      </dgm:t>
    </dgm:pt>
    <dgm:pt modelId="{2A3001DD-C053-4F56-95FD-BEE1C8C571C5}">
      <dgm:prSet phldrT="[Text]" phldr="1"/>
      <dgm:spPr/>
      <dgm:t>
        <a:bodyPr/>
        <a:lstStyle/>
        <a:p>
          <a:endParaRPr lang="en-US" dirty="0"/>
        </a:p>
      </dgm:t>
    </dgm:pt>
    <dgm:pt modelId="{E1990F0E-93AA-4B45-B7A4-E2E870F0EE1C}" type="sibTrans" cxnId="{E7EC9318-79DE-42DC-AE39-7BFCB2F6FFA3}">
      <dgm:prSet/>
      <dgm:spPr/>
      <dgm:t>
        <a:bodyPr/>
        <a:lstStyle/>
        <a:p>
          <a:endParaRPr lang="en-US"/>
        </a:p>
      </dgm:t>
    </dgm:pt>
    <dgm:pt modelId="{892ECCFC-35BC-4426-89A9-31C88AD16842}" type="parTrans" cxnId="{E7EC9318-79DE-42DC-AE39-7BFCB2F6FFA3}">
      <dgm:prSet/>
      <dgm:spPr/>
      <dgm:t>
        <a:bodyPr/>
        <a:lstStyle/>
        <a:p>
          <a:endParaRPr lang="en-US"/>
        </a:p>
      </dgm:t>
    </dgm:pt>
    <dgm:pt modelId="{A6FAEAE5-D60E-4C72-A20A-6DE9856FE044}" type="pres">
      <dgm:prSet presAssocID="{F649399B-9A0B-478C-A99F-BE80422120C3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4C5C45C-C858-49E9-A7CF-66EE5C0CCC65}" type="pres">
      <dgm:prSet presAssocID="{2A3001DD-C053-4F56-95FD-BEE1C8C571C5}" presName="circ1" presStyleLbl="vennNode1" presStyleIdx="0" presStyleCnt="3"/>
      <dgm:spPr/>
      <dgm:t>
        <a:bodyPr/>
        <a:lstStyle/>
        <a:p>
          <a:endParaRPr lang="en-US"/>
        </a:p>
      </dgm:t>
    </dgm:pt>
    <dgm:pt modelId="{41313D08-C73D-4F89-AB8D-E15DEC12D658}" type="pres">
      <dgm:prSet presAssocID="{2A3001DD-C053-4F56-95FD-BEE1C8C571C5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A95F49-1431-4EB1-A76E-733696309732}" type="pres">
      <dgm:prSet presAssocID="{F75320EB-3A62-4954-82AE-A487CD4D559C}" presName="circ2" presStyleLbl="vennNode1" presStyleIdx="1" presStyleCnt="3"/>
      <dgm:spPr/>
      <dgm:t>
        <a:bodyPr/>
        <a:lstStyle/>
        <a:p>
          <a:endParaRPr lang="en-US"/>
        </a:p>
      </dgm:t>
    </dgm:pt>
    <dgm:pt modelId="{A9F8113D-DE19-4E5D-AA95-A23C10DD4EC7}" type="pres">
      <dgm:prSet presAssocID="{F75320EB-3A62-4954-82AE-A487CD4D559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ECD0C0-BCD4-40DB-A079-1A56A9B1D722}" type="pres">
      <dgm:prSet presAssocID="{F8F0FFDB-3EC9-4DE2-BDF8-CC97245EF965}" presName="circ3" presStyleLbl="vennNode1" presStyleIdx="2" presStyleCnt="3"/>
      <dgm:spPr/>
      <dgm:t>
        <a:bodyPr/>
        <a:lstStyle/>
        <a:p>
          <a:endParaRPr lang="en-US"/>
        </a:p>
      </dgm:t>
    </dgm:pt>
    <dgm:pt modelId="{4BA46D14-6A37-4AFE-80A0-5D7DF8C0A96E}" type="pres">
      <dgm:prSet presAssocID="{F8F0FFDB-3EC9-4DE2-BDF8-CC97245EF965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7E76B59-C404-4E64-9F64-D43C03E665AA}" type="presOf" srcId="{2A3001DD-C053-4F56-95FD-BEE1C8C571C5}" destId="{E4C5C45C-C858-49E9-A7CF-66EE5C0CCC65}" srcOrd="0" destOrd="0" presId="urn:microsoft.com/office/officeart/2005/8/layout/venn1"/>
    <dgm:cxn modelId="{2DE32693-A15F-42A2-A7B3-82705C5A1CC3}" srcId="{F649399B-9A0B-478C-A99F-BE80422120C3}" destId="{F8F0FFDB-3EC9-4DE2-BDF8-CC97245EF965}" srcOrd="2" destOrd="0" parTransId="{92D10A5F-869C-4059-A72E-1EF073F77090}" sibTransId="{AF177A9D-281D-472F-BECE-46BD251D0EDE}"/>
    <dgm:cxn modelId="{8DD28918-B37B-42F4-AEFA-74FCC0BD25B4}" type="presOf" srcId="{F75320EB-3A62-4954-82AE-A487CD4D559C}" destId="{20A95F49-1431-4EB1-A76E-733696309732}" srcOrd="0" destOrd="0" presId="urn:microsoft.com/office/officeart/2005/8/layout/venn1"/>
    <dgm:cxn modelId="{4FF461DB-B98C-4ADE-A984-266D673FA309}" type="presOf" srcId="{F8F0FFDB-3EC9-4DE2-BDF8-CC97245EF965}" destId="{3EECD0C0-BCD4-40DB-A079-1A56A9B1D722}" srcOrd="0" destOrd="0" presId="urn:microsoft.com/office/officeart/2005/8/layout/venn1"/>
    <dgm:cxn modelId="{478A11A2-026B-425F-AFCD-F9F4EFCAF7A0}" type="presOf" srcId="{F75320EB-3A62-4954-82AE-A487CD4D559C}" destId="{A9F8113D-DE19-4E5D-AA95-A23C10DD4EC7}" srcOrd="1" destOrd="0" presId="urn:microsoft.com/office/officeart/2005/8/layout/venn1"/>
    <dgm:cxn modelId="{687EC8C6-D03B-4B30-9A91-F945E6A6BAB8}" type="presOf" srcId="{F8F0FFDB-3EC9-4DE2-BDF8-CC97245EF965}" destId="{4BA46D14-6A37-4AFE-80A0-5D7DF8C0A96E}" srcOrd="1" destOrd="0" presId="urn:microsoft.com/office/officeart/2005/8/layout/venn1"/>
    <dgm:cxn modelId="{DEC625B8-C04A-4C13-BC7B-E29A57B07BB4}" type="presOf" srcId="{F649399B-9A0B-478C-A99F-BE80422120C3}" destId="{A6FAEAE5-D60E-4C72-A20A-6DE9856FE044}" srcOrd="0" destOrd="0" presId="urn:microsoft.com/office/officeart/2005/8/layout/venn1"/>
    <dgm:cxn modelId="{E7EC9318-79DE-42DC-AE39-7BFCB2F6FFA3}" srcId="{F649399B-9A0B-478C-A99F-BE80422120C3}" destId="{2A3001DD-C053-4F56-95FD-BEE1C8C571C5}" srcOrd="0" destOrd="0" parTransId="{892ECCFC-35BC-4426-89A9-31C88AD16842}" sibTransId="{E1990F0E-93AA-4B45-B7A4-E2E870F0EE1C}"/>
    <dgm:cxn modelId="{EA974D50-1C5E-41E0-9F6B-D24E3F9A8E59}" srcId="{F649399B-9A0B-478C-A99F-BE80422120C3}" destId="{F75320EB-3A62-4954-82AE-A487CD4D559C}" srcOrd="1" destOrd="0" parTransId="{5C9CB9D3-E2E1-4B44-A280-B61B42AA315A}" sibTransId="{7B694689-06FF-4AAA-AF90-B800E2E5D11F}"/>
    <dgm:cxn modelId="{9E025251-D1BA-4362-9ABA-4BABB644CAE2}" type="presOf" srcId="{2A3001DD-C053-4F56-95FD-BEE1C8C571C5}" destId="{41313D08-C73D-4F89-AB8D-E15DEC12D658}" srcOrd="1" destOrd="0" presId="urn:microsoft.com/office/officeart/2005/8/layout/venn1"/>
    <dgm:cxn modelId="{657C9948-E2BE-4356-9D79-031ED2C4C553}" type="presParOf" srcId="{A6FAEAE5-D60E-4C72-A20A-6DE9856FE044}" destId="{E4C5C45C-C858-49E9-A7CF-66EE5C0CCC65}" srcOrd="0" destOrd="0" presId="urn:microsoft.com/office/officeart/2005/8/layout/venn1"/>
    <dgm:cxn modelId="{549828D0-7B89-43E2-AEC1-C8CDE8157DF9}" type="presParOf" srcId="{A6FAEAE5-D60E-4C72-A20A-6DE9856FE044}" destId="{41313D08-C73D-4F89-AB8D-E15DEC12D658}" srcOrd="1" destOrd="0" presId="urn:microsoft.com/office/officeart/2005/8/layout/venn1"/>
    <dgm:cxn modelId="{5BC78604-CF0E-418A-A6FA-6AA36D6067D9}" type="presParOf" srcId="{A6FAEAE5-D60E-4C72-A20A-6DE9856FE044}" destId="{20A95F49-1431-4EB1-A76E-733696309732}" srcOrd="2" destOrd="0" presId="urn:microsoft.com/office/officeart/2005/8/layout/venn1"/>
    <dgm:cxn modelId="{42956B45-4138-4FF4-A606-EDE6BEA18C25}" type="presParOf" srcId="{A6FAEAE5-D60E-4C72-A20A-6DE9856FE044}" destId="{A9F8113D-DE19-4E5D-AA95-A23C10DD4EC7}" srcOrd="3" destOrd="0" presId="urn:microsoft.com/office/officeart/2005/8/layout/venn1"/>
    <dgm:cxn modelId="{4BB3AACC-CBE4-489B-921B-283378BE9D83}" type="presParOf" srcId="{A6FAEAE5-D60E-4C72-A20A-6DE9856FE044}" destId="{3EECD0C0-BCD4-40DB-A079-1A56A9B1D722}" srcOrd="4" destOrd="0" presId="urn:microsoft.com/office/officeart/2005/8/layout/venn1"/>
    <dgm:cxn modelId="{4235E791-06F4-404F-87C8-9010D714201B}" type="presParOf" srcId="{A6FAEAE5-D60E-4C72-A20A-6DE9856FE044}" destId="{4BA46D14-6A37-4AFE-80A0-5D7DF8C0A96E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13B7CFD-FB4D-4F66-8DCC-A0B660A9D3AB}" type="doc">
      <dgm:prSet loTypeId="urn:microsoft.com/office/officeart/2005/8/layout/venn2" loCatId="relationship" qsTypeId="urn:microsoft.com/office/officeart/2005/8/quickstyle/simple1" qsCatId="simple" csTypeId="urn:microsoft.com/office/officeart/2005/8/colors/colorful4" csCatId="colorful" phldr="0"/>
      <dgm:spPr/>
      <dgm:t>
        <a:bodyPr/>
        <a:lstStyle/>
        <a:p>
          <a:endParaRPr lang="en-US"/>
        </a:p>
      </dgm:t>
    </dgm:pt>
    <dgm:pt modelId="{5F86B6DB-C45A-4264-A4E4-0C9A12305DDC}">
      <dgm:prSet phldrT="[Text]" phldr="1"/>
      <dgm:spPr/>
      <dgm:t>
        <a:bodyPr/>
        <a:lstStyle/>
        <a:p>
          <a:endParaRPr lang="en-US"/>
        </a:p>
      </dgm:t>
    </dgm:pt>
    <dgm:pt modelId="{6BD1DD0B-754C-4B46-9272-DC70A2FD56E3}" type="parTrans" cxnId="{900BB645-E3BA-4FCA-A7AC-98E494755793}">
      <dgm:prSet/>
      <dgm:spPr/>
      <dgm:t>
        <a:bodyPr/>
        <a:lstStyle/>
        <a:p>
          <a:endParaRPr lang="en-US"/>
        </a:p>
      </dgm:t>
    </dgm:pt>
    <dgm:pt modelId="{B4FD2568-80E9-47D2-BAEB-B2AC72F1E5BD}" type="sibTrans" cxnId="{900BB645-E3BA-4FCA-A7AC-98E494755793}">
      <dgm:prSet/>
      <dgm:spPr/>
      <dgm:t>
        <a:bodyPr/>
        <a:lstStyle/>
        <a:p>
          <a:endParaRPr lang="en-US"/>
        </a:p>
      </dgm:t>
    </dgm:pt>
    <dgm:pt modelId="{A116F269-7E32-4144-8B77-E8013C3628CC}">
      <dgm:prSet phldrT="[Text]" phldr="1"/>
      <dgm:spPr/>
      <dgm:t>
        <a:bodyPr/>
        <a:lstStyle/>
        <a:p>
          <a:endParaRPr lang="en-US"/>
        </a:p>
      </dgm:t>
    </dgm:pt>
    <dgm:pt modelId="{A50F6923-049E-43DF-A868-1006AA796478}" type="parTrans" cxnId="{2AAB13B7-20C7-4A4B-BD1C-4129A993DF60}">
      <dgm:prSet/>
      <dgm:spPr/>
      <dgm:t>
        <a:bodyPr/>
        <a:lstStyle/>
        <a:p>
          <a:endParaRPr lang="en-US"/>
        </a:p>
      </dgm:t>
    </dgm:pt>
    <dgm:pt modelId="{8ABC5C82-1AF3-4513-AE32-A1DFF7887492}" type="sibTrans" cxnId="{2AAB13B7-20C7-4A4B-BD1C-4129A993DF60}">
      <dgm:prSet/>
      <dgm:spPr/>
      <dgm:t>
        <a:bodyPr/>
        <a:lstStyle/>
        <a:p>
          <a:endParaRPr lang="en-US"/>
        </a:p>
      </dgm:t>
    </dgm:pt>
    <dgm:pt modelId="{ADF96575-A924-4167-9693-4D66E99A3F72}">
      <dgm:prSet phldrT="[Text]" phldr="1"/>
      <dgm:spPr/>
      <dgm:t>
        <a:bodyPr/>
        <a:lstStyle/>
        <a:p>
          <a:endParaRPr lang="en-US"/>
        </a:p>
      </dgm:t>
    </dgm:pt>
    <dgm:pt modelId="{9EF358B8-2F75-43F9-8A99-A3ADCEE331A7}" type="parTrans" cxnId="{6B2B63CC-49FC-461B-AA28-D65F399D79C9}">
      <dgm:prSet/>
      <dgm:spPr/>
      <dgm:t>
        <a:bodyPr/>
        <a:lstStyle/>
        <a:p>
          <a:endParaRPr lang="en-US"/>
        </a:p>
      </dgm:t>
    </dgm:pt>
    <dgm:pt modelId="{66A5A7E2-DAD0-4D7D-8897-81A8D5060D99}" type="sibTrans" cxnId="{6B2B63CC-49FC-461B-AA28-D65F399D79C9}">
      <dgm:prSet/>
      <dgm:spPr/>
      <dgm:t>
        <a:bodyPr/>
        <a:lstStyle/>
        <a:p>
          <a:endParaRPr lang="en-US"/>
        </a:p>
      </dgm:t>
    </dgm:pt>
    <dgm:pt modelId="{E46094BB-1395-40A8-8E18-48BBB0A38151}">
      <dgm:prSet phldrT="[Text]" phldr="1"/>
      <dgm:spPr/>
      <dgm:t>
        <a:bodyPr/>
        <a:lstStyle/>
        <a:p>
          <a:endParaRPr lang="en-US"/>
        </a:p>
      </dgm:t>
    </dgm:pt>
    <dgm:pt modelId="{2369CE7E-393C-4E47-9781-A1E33FAD4CBD}" type="parTrans" cxnId="{D41651BC-79A2-44E7-A53B-4F448F2B9108}">
      <dgm:prSet/>
      <dgm:spPr/>
      <dgm:t>
        <a:bodyPr/>
        <a:lstStyle/>
        <a:p>
          <a:endParaRPr lang="en-US"/>
        </a:p>
      </dgm:t>
    </dgm:pt>
    <dgm:pt modelId="{FB25A198-C078-4CA5-868D-85745ED021D6}" type="sibTrans" cxnId="{D41651BC-79A2-44E7-A53B-4F448F2B9108}">
      <dgm:prSet/>
      <dgm:spPr/>
      <dgm:t>
        <a:bodyPr/>
        <a:lstStyle/>
        <a:p>
          <a:endParaRPr lang="en-US"/>
        </a:p>
      </dgm:t>
    </dgm:pt>
    <dgm:pt modelId="{DF37B441-0884-4837-AA89-A523696EF349}" type="pres">
      <dgm:prSet presAssocID="{813B7CFD-FB4D-4F66-8DCC-A0B660A9D3AB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2A7B13-B967-431A-96E2-F316837CA392}" type="pres">
      <dgm:prSet presAssocID="{813B7CFD-FB4D-4F66-8DCC-A0B660A9D3AB}" presName="comp1" presStyleCnt="0"/>
      <dgm:spPr/>
    </dgm:pt>
    <dgm:pt modelId="{C18F388C-7DAC-4C49-93DF-946A6DA034AE}" type="pres">
      <dgm:prSet presAssocID="{813B7CFD-FB4D-4F66-8DCC-A0B660A9D3AB}" presName="circle1" presStyleLbl="node1" presStyleIdx="0" presStyleCnt="4"/>
      <dgm:spPr/>
      <dgm:t>
        <a:bodyPr/>
        <a:lstStyle/>
        <a:p>
          <a:endParaRPr lang="en-US"/>
        </a:p>
      </dgm:t>
    </dgm:pt>
    <dgm:pt modelId="{117F2F01-EB0D-4F8C-A79F-89E34CD5114C}" type="pres">
      <dgm:prSet presAssocID="{813B7CFD-FB4D-4F66-8DCC-A0B660A9D3AB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9EDB6C-51A1-4687-AAF8-4B7D33E59319}" type="pres">
      <dgm:prSet presAssocID="{813B7CFD-FB4D-4F66-8DCC-A0B660A9D3AB}" presName="comp2" presStyleCnt="0"/>
      <dgm:spPr/>
    </dgm:pt>
    <dgm:pt modelId="{2546123F-3ADB-4B8C-8BF2-A4615590C7EE}" type="pres">
      <dgm:prSet presAssocID="{813B7CFD-FB4D-4F66-8DCC-A0B660A9D3AB}" presName="circle2" presStyleLbl="node1" presStyleIdx="1" presStyleCnt="4"/>
      <dgm:spPr/>
      <dgm:t>
        <a:bodyPr/>
        <a:lstStyle/>
        <a:p>
          <a:endParaRPr lang="en-US"/>
        </a:p>
      </dgm:t>
    </dgm:pt>
    <dgm:pt modelId="{730630FA-0BCC-4346-B216-F2D960F72159}" type="pres">
      <dgm:prSet presAssocID="{813B7CFD-FB4D-4F66-8DCC-A0B660A9D3AB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6B4F79-D505-48B3-A7D4-4488F91EE355}" type="pres">
      <dgm:prSet presAssocID="{813B7CFD-FB4D-4F66-8DCC-A0B660A9D3AB}" presName="comp3" presStyleCnt="0"/>
      <dgm:spPr/>
    </dgm:pt>
    <dgm:pt modelId="{37A3ECE2-BC76-42B4-8705-C3B40E509FD8}" type="pres">
      <dgm:prSet presAssocID="{813B7CFD-FB4D-4F66-8DCC-A0B660A9D3AB}" presName="circle3" presStyleLbl="node1" presStyleIdx="2" presStyleCnt="4"/>
      <dgm:spPr/>
      <dgm:t>
        <a:bodyPr/>
        <a:lstStyle/>
        <a:p>
          <a:endParaRPr lang="en-US"/>
        </a:p>
      </dgm:t>
    </dgm:pt>
    <dgm:pt modelId="{03EE295E-BD4D-4D3A-9842-0BC66CFD7FA7}" type="pres">
      <dgm:prSet presAssocID="{813B7CFD-FB4D-4F66-8DCC-A0B660A9D3AB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BDB066-E0EB-4BFB-B8A7-8655503D824B}" type="pres">
      <dgm:prSet presAssocID="{813B7CFD-FB4D-4F66-8DCC-A0B660A9D3AB}" presName="comp4" presStyleCnt="0"/>
      <dgm:spPr/>
    </dgm:pt>
    <dgm:pt modelId="{95B2EAF8-5393-4C9B-A615-019283ADD329}" type="pres">
      <dgm:prSet presAssocID="{813B7CFD-FB4D-4F66-8DCC-A0B660A9D3AB}" presName="circle4" presStyleLbl="node1" presStyleIdx="3" presStyleCnt="4"/>
      <dgm:spPr/>
      <dgm:t>
        <a:bodyPr/>
        <a:lstStyle/>
        <a:p>
          <a:endParaRPr lang="en-US"/>
        </a:p>
      </dgm:t>
    </dgm:pt>
    <dgm:pt modelId="{6DA8495A-51FD-4E1D-AB83-56216387180E}" type="pres">
      <dgm:prSet presAssocID="{813B7CFD-FB4D-4F66-8DCC-A0B660A9D3AB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8A2D359-E51B-42DD-BB35-2A494DA94CFF}" type="presOf" srcId="{ADF96575-A924-4167-9693-4D66E99A3F72}" destId="{03EE295E-BD4D-4D3A-9842-0BC66CFD7FA7}" srcOrd="1" destOrd="0" presId="urn:microsoft.com/office/officeart/2005/8/layout/venn2"/>
    <dgm:cxn modelId="{B61E3F2E-53BD-47BC-B363-263F1D362E9E}" type="presOf" srcId="{ADF96575-A924-4167-9693-4D66E99A3F72}" destId="{37A3ECE2-BC76-42B4-8705-C3B40E509FD8}" srcOrd="0" destOrd="0" presId="urn:microsoft.com/office/officeart/2005/8/layout/venn2"/>
    <dgm:cxn modelId="{2DE6588A-6004-452F-AC6B-E3940D411773}" type="presOf" srcId="{5F86B6DB-C45A-4264-A4E4-0C9A12305DDC}" destId="{117F2F01-EB0D-4F8C-A79F-89E34CD5114C}" srcOrd="1" destOrd="0" presId="urn:microsoft.com/office/officeart/2005/8/layout/venn2"/>
    <dgm:cxn modelId="{D41651BC-79A2-44E7-A53B-4F448F2B9108}" srcId="{813B7CFD-FB4D-4F66-8DCC-A0B660A9D3AB}" destId="{E46094BB-1395-40A8-8E18-48BBB0A38151}" srcOrd="3" destOrd="0" parTransId="{2369CE7E-393C-4E47-9781-A1E33FAD4CBD}" sibTransId="{FB25A198-C078-4CA5-868D-85745ED021D6}"/>
    <dgm:cxn modelId="{6B2B63CC-49FC-461B-AA28-D65F399D79C9}" srcId="{813B7CFD-FB4D-4F66-8DCC-A0B660A9D3AB}" destId="{ADF96575-A924-4167-9693-4D66E99A3F72}" srcOrd="2" destOrd="0" parTransId="{9EF358B8-2F75-43F9-8A99-A3ADCEE331A7}" sibTransId="{66A5A7E2-DAD0-4D7D-8897-81A8D5060D99}"/>
    <dgm:cxn modelId="{D4DE7239-53BF-4E24-936D-B12CF8144FD0}" type="presOf" srcId="{5F86B6DB-C45A-4264-A4E4-0C9A12305DDC}" destId="{C18F388C-7DAC-4C49-93DF-946A6DA034AE}" srcOrd="0" destOrd="0" presId="urn:microsoft.com/office/officeart/2005/8/layout/venn2"/>
    <dgm:cxn modelId="{844A6470-0D5C-44A6-B5DF-82A0CE2085AD}" type="presOf" srcId="{E46094BB-1395-40A8-8E18-48BBB0A38151}" destId="{95B2EAF8-5393-4C9B-A615-019283ADD329}" srcOrd="0" destOrd="0" presId="urn:microsoft.com/office/officeart/2005/8/layout/venn2"/>
    <dgm:cxn modelId="{1E64248F-111F-4EF9-B133-9C3488A7D067}" type="presOf" srcId="{E46094BB-1395-40A8-8E18-48BBB0A38151}" destId="{6DA8495A-51FD-4E1D-AB83-56216387180E}" srcOrd="1" destOrd="0" presId="urn:microsoft.com/office/officeart/2005/8/layout/venn2"/>
    <dgm:cxn modelId="{900BB645-E3BA-4FCA-A7AC-98E494755793}" srcId="{813B7CFD-FB4D-4F66-8DCC-A0B660A9D3AB}" destId="{5F86B6DB-C45A-4264-A4E4-0C9A12305DDC}" srcOrd="0" destOrd="0" parTransId="{6BD1DD0B-754C-4B46-9272-DC70A2FD56E3}" sibTransId="{B4FD2568-80E9-47D2-BAEB-B2AC72F1E5BD}"/>
    <dgm:cxn modelId="{D53F899A-220F-4A68-BB6B-997017AB2459}" type="presOf" srcId="{813B7CFD-FB4D-4F66-8DCC-A0B660A9D3AB}" destId="{DF37B441-0884-4837-AA89-A523696EF349}" srcOrd="0" destOrd="0" presId="urn:microsoft.com/office/officeart/2005/8/layout/venn2"/>
    <dgm:cxn modelId="{2AAB13B7-20C7-4A4B-BD1C-4129A993DF60}" srcId="{813B7CFD-FB4D-4F66-8DCC-A0B660A9D3AB}" destId="{A116F269-7E32-4144-8B77-E8013C3628CC}" srcOrd="1" destOrd="0" parTransId="{A50F6923-049E-43DF-A868-1006AA796478}" sibTransId="{8ABC5C82-1AF3-4513-AE32-A1DFF7887492}"/>
    <dgm:cxn modelId="{496F3941-1223-4CF4-9E2D-487D3AD8A119}" type="presOf" srcId="{A116F269-7E32-4144-8B77-E8013C3628CC}" destId="{2546123F-3ADB-4B8C-8BF2-A4615590C7EE}" srcOrd="0" destOrd="0" presId="urn:microsoft.com/office/officeart/2005/8/layout/venn2"/>
    <dgm:cxn modelId="{ECCC0DDF-D05A-4677-91CA-50469B66E09F}" type="presOf" srcId="{A116F269-7E32-4144-8B77-E8013C3628CC}" destId="{730630FA-0BCC-4346-B216-F2D960F72159}" srcOrd="1" destOrd="0" presId="urn:microsoft.com/office/officeart/2005/8/layout/venn2"/>
    <dgm:cxn modelId="{5CAF2A7B-7DB4-4084-B414-9A5D8C12C329}" type="presParOf" srcId="{DF37B441-0884-4837-AA89-A523696EF349}" destId="{052A7B13-B967-431A-96E2-F316837CA392}" srcOrd="0" destOrd="0" presId="urn:microsoft.com/office/officeart/2005/8/layout/venn2"/>
    <dgm:cxn modelId="{E0017FD5-0083-4753-ACC7-21AF7B5E8426}" type="presParOf" srcId="{052A7B13-B967-431A-96E2-F316837CA392}" destId="{C18F388C-7DAC-4C49-93DF-946A6DA034AE}" srcOrd="0" destOrd="0" presId="urn:microsoft.com/office/officeart/2005/8/layout/venn2"/>
    <dgm:cxn modelId="{00BB61E1-98C0-4449-AC8C-CBB118E07341}" type="presParOf" srcId="{052A7B13-B967-431A-96E2-F316837CA392}" destId="{117F2F01-EB0D-4F8C-A79F-89E34CD5114C}" srcOrd="1" destOrd="0" presId="urn:microsoft.com/office/officeart/2005/8/layout/venn2"/>
    <dgm:cxn modelId="{AF4DB5D1-3074-4FE4-8ABB-9C806E951E6E}" type="presParOf" srcId="{DF37B441-0884-4837-AA89-A523696EF349}" destId="{779EDB6C-51A1-4687-AAF8-4B7D33E59319}" srcOrd="1" destOrd="0" presId="urn:microsoft.com/office/officeart/2005/8/layout/venn2"/>
    <dgm:cxn modelId="{9CEED3B8-3F65-4442-AE79-66DB6812A716}" type="presParOf" srcId="{779EDB6C-51A1-4687-AAF8-4B7D33E59319}" destId="{2546123F-3ADB-4B8C-8BF2-A4615590C7EE}" srcOrd="0" destOrd="0" presId="urn:microsoft.com/office/officeart/2005/8/layout/venn2"/>
    <dgm:cxn modelId="{325581DE-230A-49E1-9215-226118D863F2}" type="presParOf" srcId="{779EDB6C-51A1-4687-AAF8-4B7D33E59319}" destId="{730630FA-0BCC-4346-B216-F2D960F72159}" srcOrd="1" destOrd="0" presId="urn:microsoft.com/office/officeart/2005/8/layout/venn2"/>
    <dgm:cxn modelId="{F43E9BA1-D137-4B0C-AA19-6A0813B0FB48}" type="presParOf" srcId="{DF37B441-0884-4837-AA89-A523696EF349}" destId="{276B4F79-D505-48B3-A7D4-4488F91EE355}" srcOrd="2" destOrd="0" presId="urn:microsoft.com/office/officeart/2005/8/layout/venn2"/>
    <dgm:cxn modelId="{2A57845C-415B-4F85-9499-A82FB0DC6D97}" type="presParOf" srcId="{276B4F79-D505-48B3-A7D4-4488F91EE355}" destId="{37A3ECE2-BC76-42B4-8705-C3B40E509FD8}" srcOrd="0" destOrd="0" presId="urn:microsoft.com/office/officeart/2005/8/layout/venn2"/>
    <dgm:cxn modelId="{6D267C50-8AEA-4FBE-B4D3-FAC3BA526A6A}" type="presParOf" srcId="{276B4F79-D505-48B3-A7D4-4488F91EE355}" destId="{03EE295E-BD4D-4D3A-9842-0BC66CFD7FA7}" srcOrd="1" destOrd="0" presId="urn:microsoft.com/office/officeart/2005/8/layout/venn2"/>
    <dgm:cxn modelId="{4BA037D7-F9F6-470A-9314-DEB076C44062}" type="presParOf" srcId="{DF37B441-0884-4837-AA89-A523696EF349}" destId="{C7BDB066-E0EB-4BFB-B8A7-8655503D824B}" srcOrd="3" destOrd="0" presId="urn:microsoft.com/office/officeart/2005/8/layout/venn2"/>
    <dgm:cxn modelId="{BB9A9560-C81F-4DEA-9E53-99970246C0DB}" type="presParOf" srcId="{C7BDB066-E0EB-4BFB-B8A7-8655503D824B}" destId="{95B2EAF8-5393-4C9B-A615-019283ADD329}" srcOrd="0" destOrd="0" presId="urn:microsoft.com/office/officeart/2005/8/layout/venn2"/>
    <dgm:cxn modelId="{F79D3F2C-A349-4B89-A92F-6D3C6163810A}" type="presParOf" srcId="{C7BDB066-E0EB-4BFB-B8A7-8655503D824B}" destId="{6DA8495A-51FD-4E1D-AB83-56216387180E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9891152-BD42-43E4-B8F2-780F756CCA5C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A496E9F-C642-4961-B236-CD67195FCACA}">
      <dgm:prSet phldrT="[Text]" custT="1"/>
      <dgm:spPr/>
      <dgm:t>
        <a:bodyPr/>
        <a:lstStyle/>
        <a:p>
          <a:r>
            <a:rPr lang="en-US" sz="2500" dirty="0" smtClean="0"/>
            <a:t>Stage 1 </a:t>
          </a:r>
          <a:r>
            <a:rPr lang="en-US" sz="2000" dirty="0" smtClean="0"/>
            <a:t>(and 6)</a:t>
          </a:r>
          <a:endParaRPr lang="en-US" sz="2000" dirty="0"/>
        </a:p>
      </dgm:t>
    </dgm:pt>
    <dgm:pt modelId="{771775C3-EDF8-46A9-A0FA-2CAC95DF61C5}" type="parTrans" cxnId="{D5BA0187-559A-4E48-A766-93F66DB7AB58}">
      <dgm:prSet/>
      <dgm:spPr/>
      <dgm:t>
        <a:bodyPr/>
        <a:lstStyle/>
        <a:p>
          <a:endParaRPr lang="en-US"/>
        </a:p>
      </dgm:t>
    </dgm:pt>
    <dgm:pt modelId="{E09657A9-19BB-4176-BE33-A763751474D1}" type="sibTrans" cxnId="{D5BA0187-559A-4E48-A766-93F66DB7AB58}">
      <dgm:prSet/>
      <dgm:spPr/>
      <dgm:t>
        <a:bodyPr/>
        <a:lstStyle/>
        <a:p>
          <a:endParaRPr lang="en-US"/>
        </a:p>
      </dgm:t>
    </dgm:pt>
    <dgm:pt modelId="{26B20231-743E-4E86-A224-F10978B4228C}">
      <dgm:prSet phldrT="[Text]"/>
      <dgm:spPr/>
      <dgm:t>
        <a:bodyPr/>
        <a:lstStyle/>
        <a:p>
          <a:r>
            <a:rPr lang="en-US" dirty="0" smtClean="0"/>
            <a:t>Stage 2</a:t>
          </a:r>
          <a:endParaRPr lang="en-US" dirty="0"/>
        </a:p>
      </dgm:t>
    </dgm:pt>
    <dgm:pt modelId="{0ED0EE53-7980-4E78-8552-AF2A2ED56656}" type="parTrans" cxnId="{69D3E908-062C-42A5-B8A5-961E7FEE8AD4}">
      <dgm:prSet/>
      <dgm:spPr/>
      <dgm:t>
        <a:bodyPr/>
        <a:lstStyle/>
        <a:p>
          <a:endParaRPr lang="en-US"/>
        </a:p>
      </dgm:t>
    </dgm:pt>
    <dgm:pt modelId="{984F5A8E-82BE-44AD-A034-BB87027A4290}" type="sibTrans" cxnId="{69D3E908-062C-42A5-B8A5-961E7FEE8AD4}">
      <dgm:prSet/>
      <dgm:spPr/>
      <dgm:t>
        <a:bodyPr/>
        <a:lstStyle/>
        <a:p>
          <a:endParaRPr lang="en-US"/>
        </a:p>
      </dgm:t>
    </dgm:pt>
    <dgm:pt modelId="{432752E1-E008-49D9-8CE2-9F7C850CD418}">
      <dgm:prSet phldrT="[Text]"/>
      <dgm:spPr/>
      <dgm:t>
        <a:bodyPr/>
        <a:lstStyle/>
        <a:p>
          <a:r>
            <a:rPr lang="en-US" dirty="0" smtClean="0"/>
            <a:t>Stage 3</a:t>
          </a:r>
          <a:endParaRPr lang="en-US" dirty="0"/>
        </a:p>
      </dgm:t>
    </dgm:pt>
    <dgm:pt modelId="{8D93D962-B1CA-4CC8-A1BB-C376DF5B7E27}" type="parTrans" cxnId="{4552787E-6799-4635-A38F-B0E78C637A5F}">
      <dgm:prSet/>
      <dgm:spPr/>
      <dgm:t>
        <a:bodyPr/>
        <a:lstStyle/>
        <a:p>
          <a:endParaRPr lang="en-US"/>
        </a:p>
      </dgm:t>
    </dgm:pt>
    <dgm:pt modelId="{845BAF7D-944F-4DD0-BF67-FF708C0E8583}" type="sibTrans" cxnId="{4552787E-6799-4635-A38F-B0E78C637A5F}">
      <dgm:prSet/>
      <dgm:spPr/>
      <dgm:t>
        <a:bodyPr/>
        <a:lstStyle/>
        <a:p>
          <a:endParaRPr lang="en-US"/>
        </a:p>
      </dgm:t>
    </dgm:pt>
    <dgm:pt modelId="{0836D3A4-B0FB-4FC3-AF7B-33A3B1A7D743}">
      <dgm:prSet phldrT="[Text]"/>
      <dgm:spPr/>
      <dgm:t>
        <a:bodyPr/>
        <a:lstStyle/>
        <a:p>
          <a:r>
            <a:rPr lang="en-US" dirty="0" smtClean="0"/>
            <a:t>Stage 4</a:t>
          </a:r>
          <a:endParaRPr lang="en-US" dirty="0"/>
        </a:p>
      </dgm:t>
    </dgm:pt>
    <dgm:pt modelId="{DB4C8F13-5E90-4964-8D1D-4D2A2A13518E}" type="parTrans" cxnId="{0B58ECC0-879D-4813-880A-9D0324613FBA}">
      <dgm:prSet/>
      <dgm:spPr/>
      <dgm:t>
        <a:bodyPr/>
        <a:lstStyle/>
        <a:p>
          <a:endParaRPr lang="en-US"/>
        </a:p>
      </dgm:t>
    </dgm:pt>
    <dgm:pt modelId="{3357D64B-9640-43DA-B06F-AFED70A756DB}" type="sibTrans" cxnId="{0B58ECC0-879D-4813-880A-9D0324613FBA}">
      <dgm:prSet/>
      <dgm:spPr/>
      <dgm:t>
        <a:bodyPr/>
        <a:lstStyle/>
        <a:p>
          <a:endParaRPr lang="en-US"/>
        </a:p>
      </dgm:t>
    </dgm:pt>
    <dgm:pt modelId="{18273D24-7734-44FA-8BC0-D49EDA131432}">
      <dgm:prSet phldrT="[Text]"/>
      <dgm:spPr/>
      <dgm:t>
        <a:bodyPr/>
        <a:lstStyle/>
        <a:p>
          <a:r>
            <a:rPr lang="en-US" dirty="0" smtClean="0"/>
            <a:t>Stage 5</a:t>
          </a:r>
          <a:endParaRPr lang="en-US" dirty="0"/>
        </a:p>
      </dgm:t>
    </dgm:pt>
    <dgm:pt modelId="{7089E8D6-0594-4A06-8303-C37A7CBBF1C8}" type="parTrans" cxnId="{42E74335-A781-4630-9A97-9291AD46B7F4}">
      <dgm:prSet/>
      <dgm:spPr/>
      <dgm:t>
        <a:bodyPr/>
        <a:lstStyle/>
        <a:p>
          <a:endParaRPr lang="en-US"/>
        </a:p>
      </dgm:t>
    </dgm:pt>
    <dgm:pt modelId="{8879CBB5-CC1E-4AEA-8C69-0460DD81E396}" type="sibTrans" cxnId="{42E74335-A781-4630-9A97-9291AD46B7F4}">
      <dgm:prSet/>
      <dgm:spPr/>
      <dgm:t>
        <a:bodyPr/>
        <a:lstStyle/>
        <a:p>
          <a:endParaRPr lang="en-US"/>
        </a:p>
      </dgm:t>
    </dgm:pt>
    <dgm:pt modelId="{000941AF-7501-4E1D-8327-4784C9C23AED}" type="pres">
      <dgm:prSet presAssocID="{B9891152-BD42-43E4-B8F2-780F756CCA5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B9F6D22-9143-4B3A-A3B3-D3F8067FE868}" type="pres">
      <dgm:prSet presAssocID="{9A496E9F-C642-4961-B236-CD67195FCACA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9CA95B-74FC-407D-9298-1EFB9CBD0080}" type="pres">
      <dgm:prSet presAssocID="{9A496E9F-C642-4961-B236-CD67195FCACA}" presName="spNode" presStyleCnt="0"/>
      <dgm:spPr/>
    </dgm:pt>
    <dgm:pt modelId="{A8A50015-149C-4862-87D1-3B1E096201DA}" type="pres">
      <dgm:prSet presAssocID="{E09657A9-19BB-4176-BE33-A763751474D1}" presName="sibTrans" presStyleLbl="sibTrans1D1" presStyleIdx="0" presStyleCnt="5"/>
      <dgm:spPr/>
      <dgm:t>
        <a:bodyPr/>
        <a:lstStyle/>
        <a:p>
          <a:endParaRPr lang="en-US"/>
        </a:p>
      </dgm:t>
    </dgm:pt>
    <dgm:pt modelId="{BAB2EA5E-B57E-4135-8D13-E6CA5902E71B}" type="pres">
      <dgm:prSet presAssocID="{26B20231-743E-4E86-A224-F10978B4228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58ED8B-B257-4AAE-B9C0-1E6438682104}" type="pres">
      <dgm:prSet presAssocID="{26B20231-743E-4E86-A224-F10978B4228C}" presName="spNode" presStyleCnt="0"/>
      <dgm:spPr/>
    </dgm:pt>
    <dgm:pt modelId="{A8DD6446-F131-4CA1-8282-F1F1D1CD89A5}" type="pres">
      <dgm:prSet presAssocID="{984F5A8E-82BE-44AD-A034-BB87027A4290}" presName="sibTrans" presStyleLbl="sibTrans1D1" presStyleIdx="1" presStyleCnt="5"/>
      <dgm:spPr/>
      <dgm:t>
        <a:bodyPr/>
        <a:lstStyle/>
        <a:p>
          <a:endParaRPr lang="en-US"/>
        </a:p>
      </dgm:t>
    </dgm:pt>
    <dgm:pt modelId="{12478037-CFF4-48A8-8ECD-8801BEBD3F14}" type="pres">
      <dgm:prSet presAssocID="{432752E1-E008-49D9-8CE2-9F7C850CD418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73C7FA-873A-44FB-BB11-AAEA983C2E14}" type="pres">
      <dgm:prSet presAssocID="{432752E1-E008-49D9-8CE2-9F7C850CD418}" presName="spNode" presStyleCnt="0"/>
      <dgm:spPr/>
    </dgm:pt>
    <dgm:pt modelId="{7F781D82-C5DA-491F-830A-A15E6DC1740F}" type="pres">
      <dgm:prSet presAssocID="{845BAF7D-944F-4DD0-BF67-FF708C0E8583}" presName="sibTrans" presStyleLbl="sibTrans1D1" presStyleIdx="2" presStyleCnt="5"/>
      <dgm:spPr/>
      <dgm:t>
        <a:bodyPr/>
        <a:lstStyle/>
        <a:p>
          <a:endParaRPr lang="en-US"/>
        </a:p>
      </dgm:t>
    </dgm:pt>
    <dgm:pt modelId="{C46C2E16-562E-46EE-A6BB-24DBA6ECE2C1}" type="pres">
      <dgm:prSet presAssocID="{0836D3A4-B0FB-4FC3-AF7B-33A3B1A7D74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066FEB-04AF-4E39-AC4C-BBF8D557B4E5}" type="pres">
      <dgm:prSet presAssocID="{0836D3A4-B0FB-4FC3-AF7B-33A3B1A7D743}" presName="spNode" presStyleCnt="0"/>
      <dgm:spPr/>
    </dgm:pt>
    <dgm:pt modelId="{557B6E09-6BD3-4ADB-AA17-736DB345D237}" type="pres">
      <dgm:prSet presAssocID="{3357D64B-9640-43DA-B06F-AFED70A756DB}" presName="sibTrans" presStyleLbl="sibTrans1D1" presStyleIdx="3" presStyleCnt="5"/>
      <dgm:spPr/>
      <dgm:t>
        <a:bodyPr/>
        <a:lstStyle/>
        <a:p>
          <a:endParaRPr lang="en-US"/>
        </a:p>
      </dgm:t>
    </dgm:pt>
    <dgm:pt modelId="{2272365A-FA0C-44AD-99D0-D6CB7E03063C}" type="pres">
      <dgm:prSet presAssocID="{18273D24-7734-44FA-8BC0-D49EDA131432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A740D2-17FB-44ED-921C-8EF846FB5232}" type="pres">
      <dgm:prSet presAssocID="{18273D24-7734-44FA-8BC0-D49EDA131432}" presName="spNode" presStyleCnt="0"/>
      <dgm:spPr/>
    </dgm:pt>
    <dgm:pt modelId="{51F363DC-FB3F-4FA0-B611-220F7BEE8309}" type="pres">
      <dgm:prSet presAssocID="{8879CBB5-CC1E-4AEA-8C69-0460DD81E396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01E69728-801D-4248-97ED-9AD3081909EA}" type="presOf" srcId="{3357D64B-9640-43DA-B06F-AFED70A756DB}" destId="{557B6E09-6BD3-4ADB-AA17-736DB345D237}" srcOrd="0" destOrd="0" presId="urn:microsoft.com/office/officeart/2005/8/layout/cycle5"/>
    <dgm:cxn modelId="{7C94E8B5-156F-4D11-9013-4D1832689E22}" type="presOf" srcId="{B9891152-BD42-43E4-B8F2-780F756CCA5C}" destId="{000941AF-7501-4E1D-8327-4784C9C23AED}" srcOrd="0" destOrd="0" presId="urn:microsoft.com/office/officeart/2005/8/layout/cycle5"/>
    <dgm:cxn modelId="{80F4AA88-9325-4BD0-A7BD-27928F3A9299}" type="presOf" srcId="{845BAF7D-944F-4DD0-BF67-FF708C0E8583}" destId="{7F781D82-C5DA-491F-830A-A15E6DC1740F}" srcOrd="0" destOrd="0" presId="urn:microsoft.com/office/officeart/2005/8/layout/cycle5"/>
    <dgm:cxn modelId="{4552787E-6799-4635-A38F-B0E78C637A5F}" srcId="{B9891152-BD42-43E4-B8F2-780F756CCA5C}" destId="{432752E1-E008-49D9-8CE2-9F7C850CD418}" srcOrd="2" destOrd="0" parTransId="{8D93D962-B1CA-4CC8-A1BB-C376DF5B7E27}" sibTransId="{845BAF7D-944F-4DD0-BF67-FF708C0E8583}"/>
    <dgm:cxn modelId="{0BC37DFF-858D-4DD1-A10D-0C95C0F76235}" type="presOf" srcId="{984F5A8E-82BE-44AD-A034-BB87027A4290}" destId="{A8DD6446-F131-4CA1-8282-F1F1D1CD89A5}" srcOrd="0" destOrd="0" presId="urn:microsoft.com/office/officeart/2005/8/layout/cycle5"/>
    <dgm:cxn modelId="{42E74335-A781-4630-9A97-9291AD46B7F4}" srcId="{B9891152-BD42-43E4-B8F2-780F756CCA5C}" destId="{18273D24-7734-44FA-8BC0-D49EDA131432}" srcOrd="4" destOrd="0" parTransId="{7089E8D6-0594-4A06-8303-C37A7CBBF1C8}" sibTransId="{8879CBB5-CC1E-4AEA-8C69-0460DD81E396}"/>
    <dgm:cxn modelId="{3381AED4-C6D4-4731-8108-E5CC17FF6817}" type="presOf" srcId="{432752E1-E008-49D9-8CE2-9F7C850CD418}" destId="{12478037-CFF4-48A8-8ECD-8801BEBD3F14}" srcOrd="0" destOrd="0" presId="urn:microsoft.com/office/officeart/2005/8/layout/cycle5"/>
    <dgm:cxn modelId="{69D3E908-062C-42A5-B8A5-961E7FEE8AD4}" srcId="{B9891152-BD42-43E4-B8F2-780F756CCA5C}" destId="{26B20231-743E-4E86-A224-F10978B4228C}" srcOrd="1" destOrd="0" parTransId="{0ED0EE53-7980-4E78-8552-AF2A2ED56656}" sibTransId="{984F5A8E-82BE-44AD-A034-BB87027A4290}"/>
    <dgm:cxn modelId="{9D0804B5-5113-48BE-AE47-ECC8CA2BEBBB}" type="presOf" srcId="{26B20231-743E-4E86-A224-F10978B4228C}" destId="{BAB2EA5E-B57E-4135-8D13-E6CA5902E71B}" srcOrd="0" destOrd="0" presId="urn:microsoft.com/office/officeart/2005/8/layout/cycle5"/>
    <dgm:cxn modelId="{0B58ECC0-879D-4813-880A-9D0324613FBA}" srcId="{B9891152-BD42-43E4-B8F2-780F756CCA5C}" destId="{0836D3A4-B0FB-4FC3-AF7B-33A3B1A7D743}" srcOrd="3" destOrd="0" parTransId="{DB4C8F13-5E90-4964-8D1D-4D2A2A13518E}" sibTransId="{3357D64B-9640-43DA-B06F-AFED70A756DB}"/>
    <dgm:cxn modelId="{EDBAE0FC-3D7F-4EAB-8EF6-7465DE896930}" type="presOf" srcId="{18273D24-7734-44FA-8BC0-D49EDA131432}" destId="{2272365A-FA0C-44AD-99D0-D6CB7E03063C}" srcOrd="0" destOrd="0" presId="urn:microsoft.com/office/officeart/2005/8/layout/cycle5"/>
    <dgm:cxn modelId="{F5B43457-EAD4-447B-A6E7-EB4E1A3D955B}" type="presOf" srcId="{8879CBB5-CC1E-4AEA-8C69-0460DD81E396}" destId="{51F363DC-FB3F-4FA0-B611-220F7BEE8309}" srcOrd="0" destOrd="0" presId="urn:microsoft.com/office/officeart/2005/8/layout/cycle5"/>
    <dgm:cxn modelId="{D5BA0187-559A-4E48-A766-93F66DB7AB58}" srcId="{B9891152-BD42-43E4-B8F2-780F756CCA5C}" destId="{9A496E9F-C642-4961-B236-CD67195FCACA}" srcOrd="0" destOrd="0" parTransId="{771775C3-EDF8-46A9-A0FA-2CAC95DF61C5}" sibTransId="{E09657A9-19BB-4176-BE33-A763751474D1}"/>
    <dgm:cxn modelId="{042D6280-AF72-46C1-9FDA-00C67461C524}" type="presOf" srcId="{9A496E9F-C642-4961-B236-CD67195FCACA}" destId="{1B9F6D22-9143-4B3A-A3B3-D3F8067FE868}" srcOrd="0" destOrd="0" presId="urn:microsoft.com/office/officeart/2005/8/layout/cycle5"/>
    <dgm:cxn modelId="{39A32C67-821A-4E9E-B3EE-7A8B3EFD2520}" type="presOf" srcId="{0836D3A4-B0FB-4FC3-AF7B-33A3B1A7D743}" destId="{C46C2E16-562E-46EE-A6BB-24DBA6ECE2C1}" srcOrd="0" destOrd="0" presId="urn:microsoft.com/office/officeart/2005/8/layout/cycle5"/>
    <dgm:cxn modelId="{DE78221E-E75D-4EA5-B589-109E38989EAC}" type="presOf" srcId="{E09657A9-19BB-4176-BE33-A763751474D1}" destId="{A8A50015-149C-4862-87D1-3B1E096201DA}" srcOrd="0" destOrd="0" presId="urn:microsoft.com/office/officeart/2005/8/layout/cycle5"/>
    <dgm:cxn modelId="{4A5D143B-BF01-4718-9768-7E7055F63CF6}" type="presParOf" srcId="{000941AF-7501-4E1D-8327-4784C9C23AED}" destId="{1B9F6D22-9143-4B3A-A3B3-D3F8067FE868}" srcOrd="0" destOrd="0" presId="urn:microsoft.com/office/officeart/2005/8/layout/cycle5"/>
    <dgm:cxn modelId="{494D8A58-96C8-4D24-82A4-3C8D8E37ED05}" type="presParOf" srcId="{000941AF-7501-4E1D-8327-4784C9C23AED}" destId="{719CA95B-74FC-407D-9298-1EFB9CBD0080}" srcOrd="1" destOrd="0" presId="urn:microsoft.com/office/officeart/2005/8/layout/cycle5"/>
    <dgm:cxn modelId="{FDC6D5B9-F719-4D85-BA79-8A86E8759B9D}" type="presParOf" srcId="{000941AF-7501-4E1D-8327-4784C9C23AED}" destId="{A8A50015-149C-4862-87D1-3B1E096201DA}" srcOrd="2" destOrd="0" presId="urn:microsoft.com/office/officeart/2005/8/layout/cycle5"/>
    <dgm:cxn modelId="{F892533A-5281-484D-8DEC-C4A059514F4D}" type="presParOf" srcId="{000941AF-7501-4E1D-8327-4784C9C23AED}" destId="{BAB2EA5E-B57E-4135-8D13-E6CA5902E71B}" srcOrd="3" destOrd="0" presId="urn:microsoft.com/office/officeart/2005/8/layout/cycle5"/>
    <dgm:cxn modelId="{778EAB2D-C8BD-41AD-B73E-9A178D94F991}" type="presParOf" srcId="{000941AF-7501-4E1D-8327-4784C9C23AED}" destId="{F858ED8B-B257-4AAE-B9C0-1E6438682104}" srcOrd="4" destOrd="0" presId="urn:microsoft.com/office/officeart/2005/8/layout/cycle5"/>
    <dgm:cxn modelId="{83495FCB-88C8-4B67-BC48-E4456893A6C6}" type="presParOf" srcId="{000941AF-7501-4E1D-8327-4784C9C23AED}" destId="{A8DD6446-F131-4CA1-8282-F1F1D1CD89A5}" srcOrd="5" destOrd="0" presId="urn:microsoft.com/office/officeart/2005/8/layout/cycle5"/>
    <dgm:cxn modelId="{AD0EF967-C846-4FA4-A7B8-F68A4EB7CA6E}" type="presParOf" srcId="{000941AF-7501-4E1D-8327-4784C9C23AED}" destId="{12478037-CFF4-48A8-8ECD-8801BEBD3F14}" srcOrd="6" destOrd="0" presId="urn:microsoft.com/office/officeart/2005/8/layout/cycle5"/>
    <dgm:cxn modelId="{4AB8FE69-04F3-4A8C-A14D-4A30A65CB443}" type="presParOf" srcId="{000941AF-7501-4E1D-8327-4784C9C23AED}" destId="{D673C7FA-873A-44FB-BB11-AAEA983C2E14}" srcOrd="7" destOrd="0" presId="urn:microsoft.com/office/officeart/2005/8/layout/cycle5"/>
    <dgm:cxn modelId="{B14B3434-2A5E-4EDF-A157-99162079D464}" type="presParOf" srcId="{000941AF-7501-4E1D-8327-4784C9C23AED}" destId="{7F781D82-C5DA-491F-830A-A15E6DC1740F}" srcOrd="8" destOrd="0" presId="urn:microsoft.com/office/officeart/2005/8/layout/cycle5"/>
    <dgm:cxn modelId="{5789D2A2-531D-4D0A-9401-FFD509F7C14E}" type="presParOf" srcId="{000941AF-7501-4E1D-8327-4784C9C23AED}" destId="{C46C2E16-562E-46EE-A6BB-24DBA6ECE2C1}" srcOrd="9" destOrd="0" presId="urn:microsoft.com/office/officeart/2005/8/layout/cycle5"/>
    <dgm:cxn modelId="{D856BF10-E358-4AEB-A535-FF8F0D038FC2}" type="presParOf" srcId="{000941AF-7501-4E1D-8327-4784C9C23AED}" destId="{70066FEB-04AF-4E39-AC4C-BBF8D557B4E5}" srcOrd="10" destOrd="0" presId="urn:microsoft.com/office/officeart/2005/8/layout/cycle5"/>
    <dgm:cxn modelId="{ED6A4194-0747-4C68-967C-71FBFC7BB486}" type="presParOf" srcId="{000941AF-7501-4E1D-8327-4784C9C23AED}" destId="{557B6E09-6BD3-4ADB-AA17-736DB345D237}" srcOrd="11" destOrd="0" presId="urn:microsoft.com/office/officeart/2005/8/layout/cycle5"/>
    <dgm:cxn modelId="{CCAC2C3C-1958-40C4-A58D-7A7DB1316FD8}" type="presParOf" srcId="{000941AF-7501-4E1D-8327-4784C9C23AED}" destId="{2272365A-FA0C-44AD-99D0-D6CB7E03063C}" srcOrd="12" destOrd="0" presId="urn:microsoft.com/office/officeart/2005/8/layout/cycle5"/>
    <dgm:cxn modelId="{06225008-5BE2-40FE-AEA5-2099EDD44D56}" type="presParOf" srcId="{000941AF-7501-4E1D-8327-4784C9C23AED}" destId="{CBA740D2-17FB-44ED-921C-8EF846FB5232}" srcOrd="13" destOrd="0" presId="urn:microsoft.com/office/officeart/2005/8/layout/cycle5"/>
    <dgm:cxn modelId="{844AA4E5-423F-4554-A403-C9DA2FDD7667}" type="presParOf" srcId="{000941AF-7501-4E1D-8327-4784C9C23AED}" destId="{51F363DC-FB3F-4FA0-B611-220F7BEE8309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740801-11FC-4AC0-8D4E-018226EF8C93}">
      <dsp:nvSpPr>
        <dsp:cNvPr id="0" name=""/>
        <dsp:cNvSpPr/>
      </dsp:nvSpPr>
      <dsp:spPr>
        <a:xfrm>
          <a:off x="480007" y="691134"/>
          <a:ext cx="1905595" cy="1665730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10795" rIns="21590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Describe action</a:t>
          </a:r>
          <a:endParaRPr lang="en-US" sz="1700" kern="1200" dirty="0"/>
        </a:p>
      </dsp:txBody>
      <dsp:txXfrm>
        <a:off x="956406" y="940994"/>
        <a:ext cx="928977" cy="1166011"/>
      </dsp:txXfrm>
    </dsp:sp>
    <dsp:sp modelId="{8791392D-F6C9-41F6-B560-7DD40332146F}">
      <dsp:nvSpPr>
        <dsp:cNvPr id="0" name=""/>
        <dsp:cNvSpPr/>
      </dsp:nvSpPr>
      <dsp:spPr>
        <a:xfrm>
          <a:off x="3609" y="1047601"/>
          <a:ext cx="952797" cy="9527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First stage </a:t>
          </a:r>
          <a:endParaRPr lang="en-US" sz="1500" kern="1200" dirty="0"/>
        </a:p>
      </dsp:txBody>
      <dsp:txXfrm>
        <a:off x="143143" y="1187135"/>
        <a:ext cx="673729" cy="673729"/>
      </dsp:txXfrm>
    </dsp:sp>
    <dsp:sp modelId="{0F8EAAAE-F732-461A-AE46-75BAF8EC0A31}">
      <dsp:nvSpPr>
        <dsp:cNvPr id="0" name=""/>
        <dsp:cNvSpPr/>
      </dsp:nvSpPr>
      <dsp:spPr>
        <a:xfrm>
          <a:off x="2981101" y="691134"/>
          <a:ext cx="1905595" cy="1665730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10795" rIns="21590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Describe action</a:t>
          </a:r>
          <a:endParaRPr lang="en-US" sz="1700" kern="1200" dirty="0"/>
        </a:p>
      </dsp:txBody>
      <dsp:txXfrm>
        <a:off x="3457500" y="940994"/>
        <a:ext cx="928977" cy="1166011"/>
      </dsp:txXfrm>
    </dsp:sp>
    <dsp:sp modelId="{45DEF0F1-37E1-436A-9558-E55555A07822}">
      <dsp:nvSpPr>
        <dsp:cNvPr id="0" name=""/>
        <dsp:cNvSpPr/>
      </dsp:nvSpPr>
      <dsp:spPr>
        <a:xfrm>
          <a:off x="2504702" y="1047601"/>
          <a:ext cx="952797" cy="9527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Second Stage </a:t>
          </a:r>
          <a:endParaRPr lang="en-US" sz="1500" kern="1200" dirty="0"/>
        </a:p>
      </dsp:txBody>
      <dsp:txXfrm>
        <a:off x="2644236" y="1187135"/>
        <a:ext cx="673729" cy="673729"/>
      </dsp:txXfrm>
    </dsp:sp>
    <dsp:sp modelId="{DC21E1B1-7C0C-4BFF-B92A-D5FA9DDECDD8}">
      <dsp:nvSpPr>
        <dsp:cNvPr id="0" name=""/>
        <dsp:cNvSpPr/>
      </dsp:nvSpPr>
      <dsp:spPr>
        <a:xfrm>
          <a:off x="5482195" y="691134"/>
          <a:ext cx="1905595" cy="1665730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10795" rIns="21590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Describe action</a:t>
          </a:r>
          <a:endParaRPr lang="en-US" sz="1700" kern="1200" dirty="0"/>
        </a:p>
      </dsp:txBody>
      <dsp:txXfrm>
        <a:off x="5958594" y="940994"/>
        <a:ext cx="928977" cy="1166011"/>
      </dsp:txXfrm>
    </dsp:sp>
    <dsp:sp modelId="{9B3EB0A2-584D-49CF-8E3C-C512B6818B30}">
      <dsp:nvSpPr>
        <dsp:cNvPr id="0" name=""/>
        <dsp:cNvSpPr/>
      </dsp:nvSpPr>
      <dsp:spPr>
        <a:xfrm>
          <a:off x="5005796" y="1047601"/>
          <a:ext cx="952797" cy="9527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Third Stage</a:t>
          </a:r>
          <a:endParaRPr lang="en-US" sz="1500" kern="1200" dirty="0"/>
        </a:p>
      </dsp:txBody>
      <dsp:txXfrm>
        <a:off x="5145330" y="1187135"/>
        <a:ext cx="673729" cy="6737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C5C45C-C858-49E9-A7CF-66EE5C0CCC65}">
      <dsp:nvSpPr>
        <dsp:cNvPr id="0" name=""/>
        <dsp:cNvSpPr/>
      </dsp:nvSpPr>
      <dsp:spPr>
        <a:xfrm>
          <a:off x="1417319" y="40957"/>
          <a:ext cx="1965960" cy="1965960"/>
        </a:xfrm>
        <a:prstGeom prst="ellipse">
          <a:avLst/>
        </a:prstGeom>
        <a:solidFill>
          <a:schemeClr val="accent2">
            <a:shade val="80000"/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700" kern="1200" dirty="0"/>
        </a:p>
      </dsp:txBody>
      <dsp:txXfrm>
        <a:off x="1679448" y="385000"/>
        <a:ext cx="1441704" cy="884682"/>
      </dsp:txXfrm>
    </dsp:sp>
    <dsp:sp modelId="{20A95F49-1431-4EB1-A76E-733696309732}">
      <dsp:nvSpPr>
        <dsp:cNvPr id="0" name=""/>
        <dsp:cNvSpPr/>
      </dsp:nvSpPr>
      <dsp:spPr>
        <a:xfrm>
          <a:off x="2126703" y="1269682"/>
          <a:ext cx="1965960" cy="1965960"/>
        </a:xfrm>
        <a:prstGeom prst="ellipse">
          <a:avLst/>
        </a:prstGeom>
        <a:solidFill>
          <a:schemeClr val="accent2">
            <a:shade val="80000"/>
            <a:alpha val="50000"/>
            <a:hueOff val="0"/>
            <a:satOff val="-47832"/>
            <a:lumOff val="2410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800" kern="1200" dirty="0"/>
        </a:p>
      </dsp:txBody>
      <dsp:txXfrm>
        <a:off x="2727960" y="1777555"/>
        <a:ext cx="1179576" cy="1081278"/>
      </dsp:txXfrm>
    </dsp:sp>
    <dsp:sp modelId="{3EECD0C0-BCD4-40DB-A079-1A56A9B1D722}">
      <dsp:nvSpPr>
        <dsp:cNvPr id="0" name=""/>
        <dsp:cNvSpPr/>
      </dsp:nvSpPr>
      <dsp:spPr>
        <a:xfrm>
          <a:off x="707936" y="1269682"/>
          <a:ext cx="1965960" cy="1965960"/>
        </a:xfrm>
        <a:prstGeom prst="ellipse">
          <a:avLst/>
        </a:prstGeom>
        <a:solidFill>
          <a:schemeClr val="accent2">
            <a:shade val="80000"/>
            <a:alpha val="50000"/>
            <a:hueOff val="0"/>
            <a:satOff val="-95664"/>
            <a:lumOff val="482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800" kern="1200" dirty="0"/>
        </a:p>
      </dsp:txBody>
      <dsp:txXfrm>
        <a:off x="893063" y="1777555"/>
        <a:ext cx="1179576" cy="10812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F388C-7DAC-4C49-93DF-946A6DA034AE}">
      <dsp:nvSpPr>
        <dsp:cNvPr id="0" name=""/>
        <dsp:cNvSpPr/>
      </dsp:nvSpPr>
      <dsp:spPr>
        <a:xfrm>
          <a:off x="457199" y="0"/>
          <a:ext cx="3352800" cy="33528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1664878" y="167639"/>
        <a:ext cx="937442" cy="502920"/>
      </dsp:txXfrm>
    </dsp:sp>
    <dsp:sp modelId="{2546123F-3ADB-4B8C-8BF2-A4615590C7EE}">
      <dsp:nvSpPr>
        <dsp:cNvPr id="0" name=""/>
        <dsp:cNvSpPr/>
      </dsp:nvSpPr>
      <dsp:spPr>
        <a:xfrm>
          <a:off x="792479" y="670559"/>
          <a:ext cx="2682240" cy="2682240"/>
        </a:xfrm>
        <a:prstGeom prst="ellipse">
          <a:avLst/>
        </a:prstGeom>
        <a:solidFill>
          <a:schemeClr val="accent4">
            <a:hueOff val="451763"/>
            <a:satOff val="33333"/>
            <a:lumOff val="-71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1664878" y="831494"/>
        <a:ext cx="937442" cy="482803"/>
      </dsp:txXfrm>
    </dsp:sp>
    <dsp:sp modelId="{37A3ECE2-BC76-42B4-8705-C3B40E509FD8}">
      <dsp:nvSpPr>
        <dsp:cNvPr id="0" name=""/>
        <dsp:cNvSpPr/>
      </dsp:nvSpPr>
      <dsp:spPr>
        <a:xfrm>
          <a:off x="1127759" y="1341119"/>
          <a:ext cx="2011680" cy="2011680"/>
        </a:xfrm>
        <a:prstGeom prst="ellipse">
          <a:avLst/>
        </a:prstGeom>
        <a:solidFill>
          <a:schemeClr val="accent4">
            <a:hueOff val="903527"/>
            <a:satOff val="66667"/>
            <a:lumOff val="-143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1664878" y="1491995"/>
        <a:ext cx="937442" cy="452628"/>
      </dsp:txXfrm>
    </dsp:sp>
    <dsp:sp modelId="{95B2EAF8-5393-4C9B-A615-019283ADD329}">
      <dsp:nvSpPr>
        <dsp:cNvPr id="0" name=""/>
        <dsp:cNvSpPr/>
      </dsp:nvSpPr>
      <dsp:spPr>
        <a:xfrm>
          <a:off x="1463040" y="2011680"/>
          <a:ext cx="1341120" cy="1341120"/>
        </a:xfrm>
        <a:prstGeom prst="ellipse">
          <a:avLst/>
        </a:prstGeom>
        <a:solidFill>
          <a:schemeClr val="accent4">
            <a:hueOff val="1355290"/>
            <a:satOff val="100000"/>
            <a:lumOff val="-2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>
        <a:off x="1659442" y="2346960"/>
        <a:ext cx="948315" cy="6705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9F6D22-9143-4B3A-A3B3-D3F8067FE868}">
      <dsp:nvSpPr>
        <dsp:cNvPr id="0" name=""/>
        <dsp:cNvSpPr/>
      </dsp:nvSpPr>
      <dsp:spPr>
        <a:xfrm>
          <a:off x="3308970" y="931"/>
          <a:ext cx="1459259" cy="9485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Stage 1 </a:t>
          </a:r>
          <a:r>
            <a:rPr lang="en-US" sz="2000" kern="1200" dirty="0" smtClean="0"/>
            <a:t>(and 6)</a:t>
          </a:r>
          <a:endParaRPr lang="en-US" sz="2000" kern="1200" dirty="0"/>
        </a:p>
      </dsp:txBody>
      <dsp:txXfrm>
        <a:off x="3355273" y="47234"/>
        <a:ext cx="1366653" cy="855912"/>
      </dsp:txXfrm>
    </dsp:sp>
    <dsp:sp modelId="{A8A50015-149C-4862-87D1-3B1E096201DA}">
      <dsp:nvSpPr>
        <dsp:cNvPr id="0" name=""/>
        <dsp:cNvSpPr/>
      </dsp:nvSpPr>
      <dsp:spPr>
        <a:xfrm>
          <a:off x="2141716" y="475190"/>
          <a:ext cx="3793766" cy="3793766"/>
        </a:xfrm>
        <a:custGeom>
          <a:avLst/>
          <a:gdLst/>
          <a:ahLst/>
          <a:cxnLst/>
          <a:rect l="0" t="0" r="0" b="0"/>
          <a:pathLst>
            <a:path>
              <a:moveTo>
                <a:pt x="2822455" y="241140"/>
              </a:moveTo>
              <a:arcTo wR="1896883" hR="1896883" stAng="17952330" swAng="121329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B2EA5E-B57E-4135-8D13-E6CA5902E71B}">
      <dsp:nvSpPr>
        <dsp:cNvPr id="0" name=""/>
        <dsp:cNvSpPr/>
      </dsp:nvSpPr>
      <dsp:spPr>
        <a:xfrm>
          <a:off x="5113013" y="1311645"/>
          <a:ext cx="1459259" cy="9485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Stage 2</a:t>
          </a:r>
          <a:endParaRPr lang="en-US" sz="2600" kern="1200" dirty="0"/>
        </a:p>
      </dsp:txBody>
      <dsp:txXfrm>
        <a:off x="5159316" y="1357948"/>
        <a:ext cx="1366653" cy="855912"/>
      </dsp:txXfrm>
    </dsp:sp>
    <dsp:sp modelId="{A8DD6446-F131-4CA1-8282-F1F1D1CD89A5}">
      <dsp:nvSpPr>
        <dsp:cNvPr id="0" name=""/>
        <dsp:cNvSpPr/>
      </dsp:nvSpPr>
      <dsp:spPr>
        <a:xfrm>
          <a:off x="2141716" y="475190"/>
          <a:ext cx="3793766" cy="3793766"/>
        </a:xfrm>
        <a:custGeom>
          <a:avLst/>
          <a:gdLst/>
          <a:ahLst/>
          <a:cxnLst/>
          <a:rect l="0" t="0" r="0" b="0"/>
          <a:pathLst>
            <a:path>
              <a:moveTo>
                <a:pt x="3789238" y="2027873"/>
              </a:moveTo>
              <a:arcTo wR="1896883" hR="1896883" stAng="21837585" swAng="136108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478037-CFF4-48A8-8ECD-8801BEBD3F14}">
      <dsp:nvSpPr>
        <dsp:cNvPr id="0" name=""/>
        <dsp:cNvSpPr/>
      </dsp:nvSpPr>
      <dsp:spPr>
        <a:xfrm>
          <a:off x="4423930" y="3432425"/>
          <a:ext cx="1459259" cy="9485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Stage 3</a:t>
          </a:r>
          <a:endParaRPr lang="en-US" sz="2600" kern="1200" dirty="0"/>
        </a:p>
      </dsp:txBody>
      <dsp:txXfrm>
        <a:off x="4470233" y="3478728"/>
        <a:ext cx="1366653" cy="855912"/>
      </dsp:txXfrm>
    </dsp:sp>
    <dsp:sp modelId="{7F781D82-C5DA-491F-830A-A15E6DC1740F}">
      <dsp:nvSpPr>
        <dsp:cNvPr id="0" name=""/>
        <dsp:cNvSpPr/>
      </dsp:nvSpPr>
      <dsp:spPr>
        <a:xfrm>
          <a:off x="2141716" y="475190"/>
          <a:ext cx="3793766" cy="3793766"/>
        </a:xfrm>
        <a:custGeom>
          <a:avLst/>
          <a:gdLst/>
          <a:ahLst/>
          <a:cxnLst/>
          <a:rect l="0" t="0" r="0" b="0"/>
          <a:pathLst>
            <a:path>
              <a:moveTo>
                <a:pt x="2130189" y="3779364"/>
              </a:moveTo>
              <a:arcTo wR="1896883" hR="1896883" stAng="4976102" swAng="84779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6C2E16-562E-46EE-A6BB-24DBA6ECE2C1}">
      <dsp:nvSpPr>
        <dsp:cNvPr id="0" name=""/>
        <dsp:cNvSpPr/>
      </dsp:nvSpPr>
      <dsp:spPr>
        <a:xfrm>
          <a:off x="2194009" y="3432425"/>
          <a:ext cx="1459259" cy="9485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Stage 4</a:t>
          </a:r>
          <a:endParaRPr lang="en-US" sz="2600" kern="1200" dirty="0"/>
        </a:p>
      </dsp:txBody>
      <dsp:txXfrm>
        <a:off x="2240312" y="3478728"/>
        <a:ext cx="1366653" cy="855912"/>
      </dsp:txXfrm>
    </dsp:sp>
    <dsp:sp modelId="{557B6E09-6BD3-4ADB-AA17-736DB345D237}">
      <dsp:nvSpPr>
        <dsp:cNvPr id="0" name=""/>
        <dsp:cNvSpPr/>
      </dsp:nvSpPr>
      <dsp:spPr>
        <a:xfrm>
          <a:off x="2141716" y="475190"/>
          <a:ext cx="3793766" cy="3793766"/>
        </a:xfrm>
        <a:custGeom>
          <a:avLst/>
          <a:gdLst/>
          <a:ahLst/>
          <a:cxnLst/>
          <a:rect l="0" t="0" r="0" b="0"/>
          <a:pathLst>
            <a:path>
              <a:moveTo>
                <a:pt x="201436" y="2747546"/>
              </a:moveTo>
              <a:arcTo wR="1896883" hR="1896883" stAng="9201332" swAng="136108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72365A-FA0C-44AD-99D0-D6CB7E03063C}">
      <dsp:nvSpPr>
        <dsp:cNvPr id="0" name=""/>
        <dsp:cNvSpPr/>
      </dsp:nvSpPr>
      <dsp:spPr>
        <a:xfrm>
          <a:off x="1504926" y="1311645"/>
          <a:ext cx="1459259" cy="9485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Stage 5</a:t>
          </a:r>
          <a:endParaRPr lang="en-US" sz="2600" kern="1200" dirty="0"/>
        </a:p>
      </dsp:txBody>
      <dsp:txXfrm>
        <a:off x="1551229" y="1357948"/>
        <a:ext cx="1366653" cy="855912"/>
      </dsp:txXfrm>
    </dsp:sp>
    <dsp:sp modelId="{51F363DC-FB3F-4FA0-B611-220F7BEE8309}">
      <dsp:nvSpPr>
        <dsp:cNvPr id="0" name=""/>
        <dsp:cNvSpPr/>
      </dsp:nvSpPr>
      <dsp:spPr>
        <a:xfrm>
          <a:off x="2141716" y="475190"/>
          <a:ext cx="3793766" cy="3793766"/>
        </a:xfrm>
        <a:custGeom>
          <a:avLst/>
          <a:gdLst/>
          <a:ahLst/>
          <a:cxnLst/>
          <a:rect l="0" t="0" r="0" b="0"/>
          <a:pathLst>
            <a:path>
              <a:moveTo>
                <a:pt x="456051" y="663120"/>
              </a:moveTo>
              <a:arcTo wR="1896883" hR="1896883" stAng="13234377" swAng="121329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6" cy="465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285" tIns="46142" rIns="92285" bIns="46142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6" cy="465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285" tIns="46142" rIns="92285" bIns="46142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6"/>
            <a:ext cx="3038476" cy="465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285" tIns="46142" rIns="92285" bIns="46142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6"/>
            <a:ext cx="3038476" cy="465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285" tIns="46142" rIns="92285" bIns="4614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E652B41-495A-4075-8348-4E5AD57CEB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1764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6" cy="465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285" tIns="46142" rIns="92285" bIns="46142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9" y="0"/>
            <a:ext cx="3038476" cy="465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285" tIns="46142" rIns="92285" bIns="46142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6" y="4416428"/>
            <a:ext cx="5607050" cy="41830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285" tIns="46142" rIns="92285" bIns="461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6" cy="465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285" tIns="46142" rIns="92285" bIns="46142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9" y="8829675"/>
            <a:ext cx="3038476" cy="465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285" tIns="46142" rIns="92285" bIns="4614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EBDC0E8-A0BA-4263-AE12-21EBDB0B24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5924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EABEA-D3B6-4E52-AEE9-F32456A1489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7837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5A77DF-D426-4761-B138-8CF3612F006B}" type="slidenum">
              <a:rPr lang="en-US"/>
              <a:pPr/>
              <a:t>27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721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 txBox="1">
            <a:spLocks noGrp="1" noChangeArrowheads="1"/>
          </p:cNvSpPr>
          <p:nvPr/>
        </p:nvSpPr>
        <p:spPr bwMode="auto">
          <a:xfrm>
            <a:off x="3969316" y="8829967"/>
            <a:ext cx="3039463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48" tIns="45425" rIns="90848" bIns="45425" anchor="b"/>
          <a:lstStyle>
            <a:lvl1pPr defTabSz="900113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00113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0113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0113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0113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0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0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0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0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2E07CA9C-DB05-4F55-89D7-574A9345D89F}" type="slidenum">
              <a:rPr lang="en-US" sz="1200"/>
              <a:pPr algn="r" eaLnBrk="1" hangingPunct="1"/>
              <a:t>29</a:t>
            </a:fld>
            <a:endParaRPr lang="en-US" sz="120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848" tIns="45425" rIns="90848" bIns="4542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082518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3969316" y="8829967"/>
            <a:ext cx="3039463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48" tIns="45425" rIns="90848" bIns="45425" anchor="b"/>
          <a:lstStyle>
            <a:lvl1pPr defTabSz="900113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00113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0113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0113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0113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0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0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0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0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CDBCFE3D-7CAF-4CDC-A263-9A42BDEE322A}" type="slidenum">
              <a:rPr lang="en-US" sz="1200"/>
              <a:pPr algn="r" eaLnBrk="1" hangingPunct="1"/>
              <a:t>30</a:t>
            </a:fld>
            <a:endParaRPr lang="en-US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848" tIns="45425" rIns="90848" bIns="4542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47677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9525" y="-20638"/>
            <a:ext cx="9153525" cy="6878638"/>
            <a:chOff x="-6" y="-13"/>
            <a:chExt cx="5766" cy="4333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invGray">
            <a:xfrm>
              <a:off x="5549" y="0"/>
              <a:ext cx="211" cy="432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white">
            <a:xfrm>
              <a:off x="-6" y="2828"/>
              <a:ext cx="3625" cy="1492"/>
            </a:xfrm>
            <a:custGeom>
              <a:avLst/>
              <a:gdLst>
                <a:gd name="T0" fmla="*/ 0 w 3625"/>
                <a:gd name="T1" fmla="*/ 1491 h 1492"/>
                <a:gd name="T2" fmla="*/ 0 w 3625"/>
                <a:gd name="T3" fmla="*/ 0 h 1492"/>
                <a:gd name="T4" fmla="*/ 171 w 3625"/>
                <a:gd name="T5" fmla="*/ 3 h 1492"/>
                <a:gd name="T6" fmla="*/ 355 w 3625"/>
                <a:gd name="T7" fmla="*/ 9 h 1492"/>
                <a:gd name="T8" fmla="*/ 499 w 3625"/>
                <a:gd name="T9" fmla="*/ 21 h 1492"/>
                <a:gd name="T10" fmla="*/ 650 w 3625"/>
                <a:gd name="T11" fmla="*/ 36 h 1492"/>
                <a:gd name="T12" fmla="*/ 809 w 3625"/>
                <a:gd name="T13" fmla="*/ 54 h 1492"/>
                <a:gd name="T14" fmla="*/ 957 w 3625"/>
                <a:gd name="T15" fmla="*/ 78 h 1492"/>
                <a:gd name="T16" fmla="*/ 1119 w 3625"/>
                <a:gd name="T17" fmla="*/ 105 h 1492"/>
                <a:gd name="T18" fmla="*/ 1261 w 3625"/>
                <a:gd name="T19" fmla="*/ 133 h 1492"/>
                <a:gd name="T20" fmla="*/ 1441 w 3625"/>
                <a:gd name="T21" fmla="*/ 175 h 1492"/>
                <a:gd name="T22" fmla="*/ 1598 w 3625"/>
                <a:gd name="T23" fmla="*/ 217 h 1492"/>
                <a:gd name="T24" fmla="*/ 1763 w 3625"/>
                <a:gd name="T25" fmla="*/ 269 h 1492"/>
                <a:gd name="T26" fmla="*/ 1887 w 3625"/>
                <a:gd name="T27" fmla="*/ 308 h 1492"/>
                <a:gd name="T28" fmla="*/ 2085 w 3625"/>
                <a:gd name="T29" fmla="*/ 384 h 1492"/>
                <a:gd name="T30" fmla="*/ 2230 w 3625"/>
                <a:gd name="T31" fmla="*/ 444 h 1492"/>
                <a:gd name="T32" fmla="*/ 2456 w 3625"/>
                <a:gd name="T33" fmla="*/ 547 h 1492"/>
                <a:gd name="T34" fmla="*/ 2666 w 3625"/>
                <a:gd name="T35" fmla="*/ 662 h 1492"/>
                <a:gd name="T36" fmla="*/ 2859 w 3625"/>
                <a:gd name="T37" fmla="*/ 786 h 1492"/>
                <a:gd name="T38" fmla="*/ 3046 w 3625"/>
                <a:gd name="T39" fmla="*/ 920 h 1492"/>
                <a:gd name="T40" fmla="*/ 3193 w 3625"/>
                <a:gd name="T41" fmla="*/ 1038 h 1492"/>
                <a:gd name="T42" fmla="*/ 3332 w 3625"/>
                <a:gd name="T43" fmla="*/ 1168 h 1492"/>
                <a:gd name="T44" fmla="*/ 3440 w 3625"/>
                <a:gd name="T45" fmla="*/ 1280 h 1492"/>
                <a:gd name="T46" fmla="*/ 3524 w 3625"/>
                <a:gd name="T47" fmla="*/ 1380 h 1492"/>
                <a:gd name="T48" fmla="*/ 3624 w 3625"/>
                <a:gd name="T49" fmla="*/ 1491 h 1492"/>
                <a:gd name="T50" fmla="*/ 3608 w 3625"/>
                <a:gd name="T51" fmla="*/ 1491 h 1492"/>
                <a:gd name="T52" fmla="*/ 0 w 3625"/>
                <a:gd name="T53" fmla="*/ 1491 h 149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3625" h="1492">
                  <a:moveTo>
                    <a:pt x="0" y="1491"/>
                  </a:moveTo>
                  <a:lnTo>
                    <a:pt x="0" y="0"/>
                  </a:lnTo>
                  <a:lnTo>
                    <a:pt x="171" y="3"/>
                  </a:lnTo>
                  <a:lnTo>
                    <a:pt x="355" y="9"/>
                  </a:lnTo>
                  <a:lnTo>
                    <a:pt x="499" y="21"/>
                  </a:lnTo>
                  <a:lnTo>
                    <a:pt x="650" y="36"/>
                  </a:lnTo>
                  <a:lnTo>
                    <a:pt x="809" y="54"/>
                  </a:lnTo>
                  <a:lnTo>
                    <a:pt x="957" y="78"/>
                  </a:lnTo>
                  <a:lnTo>
                    <a:pt x="1119" y="105"/>
                  </a:lnTo>
                  <a:lnTo>
                    <a:pt x="1261" y="133"/>
                  </a:lnTo>
                  <a:lnTo>
                    <a:pt x="1441" y="175"/>
                  </a:lnTo>
                  <a:lnTo>
                    <a:pt x="1598" y="217"/>
                  </a:lnTo>
                  <a:lnTo>
                    <a:pt x="1763" y="269"/>
                  </a:lnTo>
                  <a:lnTo>
                    <a:pt x="1887" y="308"/>
                  </a:lnTo>
                  <a:lnTo>
                    <a:pt x="2085" y="384"/>
                  </a:lnTo>
                  <a:lnTo>
                    <a:pt x="2230" y="444"/>
                  </a:lnTo>
                  <a:lnTo>
                    <a:pt x="2456" y="547"/>
                  </a:lnTo>
                  <a:lnTo>
                    <a:pt x="2666" y="662"/>
                  </a:lnTo>
                  <a:lnTo>
                    <a:pt x="2859" y="786"/>
                  </a:lnTo>
                  <a:lnTo>
                    <a:pt x="3046" y="920"/>
                  </a:lnTo>
                  <a:lnTo>
                    <a:pt x="3193" y="1038"/>
                  </a:lnTo>
                  <a:lnTo>
                    <a:pt x="3332" y="1168"/>
                  </a:lnTo>
                  <a:lnTo>
                    <a:pt x="3440" y="1280"/>
                  </a:lnTo>
                  <a:lnTo>
                    <a:pt x="3524" y="1380"/>
                  </a:lnTo>
                  <a:lnTo>
                    <a:pt x="3624" y="1491"/>
                  </a:lnTo>
                  <a:lnTo>
                    <a:pt x="3608" y="1491"/>
                  </a:lnTo>
                  <a:lnTo>
                    <a:pt x="0" y="1491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white">
            <a:xfrm>
              <a:off x="0" y="2405"/>
              <a:ext cx="5143" cy="1902"/>
            </a:xfrm>
            <a:custGeom>
              <a:avLst/>
              <a:gdLst>
                <a:gd name="T0" fmla="*/ 2718 w 5143"/>
                <a:gd name="T1" fmla="*/ 405 h 1902"/>
                <a:gd name="T2" fmla="*/ 2466 w 5143"/>
                <a:gd name="T3" fmla="*/ 333 h 1902"/>
                <a:gd name="T4" fmla="*/ 2202 w 5143"/>
                <a:gd name="T5" fmla="*/ 261 h 1902"/>
                <a:gd name="T6" fmla="*/ 1929 w 5143"/>
                <a:gd name="T7" fmla="*/ 198 h 1902"/>
                <a:gd name="T8" fmla="*/ 1695 w 5143"/>
                <a:gd name="T9" fmla="*/ 153 h 1902"/>
                <a:gd name="T10" fmla="*/ 1434 w 5143"/>
                <a:gd name="T11" fmla="*/ 111 h 1902"/>
                <a:gd name="T12" fmla="*/ 1188 w 5143"/>
                <a:gd name="T13" fmla="*/ 75 h 1902"/>
                <a:gd name="T14" fmla="*/ 957 w 5143"/>
                <a:gd name="T15" fmla="*/ 48 h 1902"/>
                <a:gd name="T16" fmla="*/ 747 w 5143"/>
                <a:gd name="T17" fmla="*/ 30 h 1902"/>
                <a:gd name="T18" fmla="*/ 501 w 5143"/>
                <a:gd name="T19" fmla="*/ 15 h 1902"/>
                <a:gd name="T20" fmla="*/ 246 w 5143"/>
                <a:gd name="T21" fmla="*/ 3 h 1902"/>
                <a:gd name="T22" fmla="*/ 0 w 5143"/>
                <a:gd name="T23" fmla="*/ 0 h 1902"/>
                <a:gd name="T24" fmla="*/ 0 w 5143"/>
                <a:gd name="T25" fmla="*/ 275 h 1902"/>
                <a:gd name="T26" fmla="*/ 0 w 5143"/>
                <a:gd name="T27" fmla="*/ 345 h 1902"/>
                <a:gd name="T28" fmla="*/ 0 w 5143"/>
                <a:gd name="T29" fmla="*/ 275 h 1902"/>
                <a:gd name="T30" fmla="*/ 0 w 5143"/>
                <a:gd name="T31" fmla="*/ 342 h 1902"/>
                <a:gd name="T32" fmla="*/ 339 w 5143"/>
                <a:gd name="T33" fmla="*/ 351 h 1902"/>
                <a:gd name="T34" fmla="*/ 606 w 5143"/>
                <a:gd name="T35" fmla="*/ 372 h 1902"/>
                <a:gd name="T36" fmla="*/ 852 w 5143"/>
                <a:gd name="T37" fmla="*/ 399 h 1902"/>
                <a:gd name="T38" fmla="*/ 1068 w 5143"/>
                <a:gd name="T39" fmla="*/ 435 h 1902"/>
                <a:gd name="T40" fmla="*/ 1275 w 5143"/>
                <a:gd name="T41" fmla="*/ 474 h 1902"/>
                <a:gd name="T42" fmla="*/ 1545 w 5143"/>
                <a:gd name="T43" fmla="*/ 540 h 1902"/>
                <a:gd name="T44" fmla="*/ 1761 w 5143"/>
                <a:gd name="T45" fmla="*/ 603 h 1902"/>
                <a:gd name="T46" fmla="*/ 1971 w 5143"/>
                <a:gd name="T47" fmla="*/ 678 h 1902"/>
                <a:gd name="T48" fmla="*/ 2166 w 5143"/>
                <a:gd name="T49" fmla="*/ 747 h 1902"/>
                <a:gd name="T50" fmla="*/ 2397 w 5143"/>
                <a:gd name="T51" fmla="*/ 852 h 1902"/>
                <a:gd name="T52" fmla="*/ 2613 w 5143"/>
                <a:gd name="T53" fmla="*/ 960 h 1902"/>
                <a:gd name="T54" fmla="*/ 2832 w 5143"/>
                <a:gd name="T55" fmla="*/ 1095 h 1902"/>
                <a:gd name="T56" fmla="*/ 3012 w 5143"/>
                <a:gd name="T57" fmla="*/ 1212 h 1902"/>
                <a:gd name="T58" fmla="*/ 3186 w 5143"/>
                <a:gd name="T59" fmla="*/ 1347 h 1902"/>
                <a:gd name="T60" fmla="*/ 3351 w 5143"/>
                <a:gd name="T61" fmla="*/ 1497 h 1902"/>
                <a:gd name="T62" fmla="*/ 3480 w 5143"/>
                <a:gd name="T63" fmla="*/ 1629 h 1902"/>
                <a:gd name="T64" fmla="*/ 3612 w 5143"/>
                <a:gd name="T65" fmla="*/ 1785 h 1902"/>
                <a:gd name="T66" fmla="*/ 3699 w 5143"/>
                <a:gd name="T67" fmla="*/ 1901 h 1902"/>
                <a:gd name="T68" fmla="*/ 5142 w 5143"/>
                <a:gd name="T69" fmla="*/ 1901 h 1902"/>
                <a:gd name="T70" fmla="*/ 5076 w 5143"/>
                <a:gd name="T71" fmla="*/ 1827 h 1902"/>
                <a:gd name="T72" fmla="*/ 4968 w 5143"/>
                <a:gd name="T73" fmla="*/ 1707 h 1902"/>
                <a:gd name="T74" fmla="*/ 4797 w 5143"/>
                <a:gd name="T75" fmla="*/ 1539 h 1902"/>
                <a:gd name="T76" fmla="*/ 4617 w 5143"/>
                <a:gd name="T77" fmla="*/ 1383 h 1902"/>
                <a:gd name="T78" fmla="*/ 4410 w 5143"/>
                <a:gd name="T79" fmla="*/ 1221 h 1902"/>
                <a:gd name="T80" fmla="*/ 4185 w 5143"/>
                <a:gd name="T81" fmla="*/ 1071 h 1902"/>
                <a:gd name="T82" fmla="*/ 3960 w 5143"/>
                <a:gd name="T83" fmla="*/ 939 h 1902"/>
                <a:gd name="T84" fmla="*/ 3708 w 5143"/>
                <a:gd name="T85" fmla="*/ 801 h 1902"/>
                <a:gd name="T86" fmla="*/ 3492 w 5143"/>
                <a:gd name="T87" fmla="*/ 702 h 1902"/>
                <a:gd name="T88" fmla="*/ 3231 w 5143"/>
                <a:gd name="T89" fmla="*/ 588 h 1902"/>
                <a:gd name="T90" fmla="*/ 2964 w 5143"/>
                <a:gd name="T91" fmla="*/ 489 h 1902"/>
                <a:gd name="T92" fmla="*/ 2718 w 5143"/>
                <a:gd name="T93" fmla="*/ 405 h 190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5143" h="1902">
                  <a:moveTo>
                    <a:pt x="2718" y="405"/>
                  </a:moveTo>
                  <a:lnTo>
                    <a:pt x="2466" y="333"/>
                  </a:lnTo>
                  <a:lnTo>
                    <a:pt x="2202" y="261"/>
                  </a:lnTo>
                  <a:lnTo>
                    <a:pt x="1929" y="198"/>
                  </a:lnTo>
                  <a:lnTo>
                    <a:pt x="1695" y="153"/>
                  </a:lnTo>
                  <a:lnTo>
                    <a:pt x="1434" y="111"/>
                  </a:lnTo>
                  <a:lnTo>
                    <a:pt x="1188" y="75"/>
                  </a:lnTo>
                  <a:lnTo>
                    <a:pt x="957" y="48"/>
                  </a:lnTo>
                  <a:lnTo>
                    <a:pt x="747" y="30"/>
                  </a:lnTo>
                  <a:lnTo>
                    <a:pt x="501" y="15"/>
                  </a:lnTo>
                  <a:lnTo>
                    <a:pt x="246" y="3"/>
                  </a:lnTo>
                  <a:lnTo>
                    <a:pt x="0" y="0"/>
                  </a:lnTo>
                  <a:lnTo>
                    <a:pt x="0" y="275"/>
                  </a:lnTo>
                  <a:lnTo>
                    <a:pt x="0" y="345"/>
                  </a:lnTo>
                  <a:lnTo>
                    <a:pt x="0" y="275"/>
                  </a:lnTo>
                  <a:lnTo>
                    <a:pt x="0" y="342"/>
                  </a:lnTo>
                  <a:lnTo>
                    <a:pt x="339" y="351"/>
                  </a:lnTo>
                  <a:lnTo>
                    <a:pt x="606" y="372"/>
                  </a:lnTo>
                  <a:lnTo>
                    <a:pt x="852" y="399"/>
                  </a:lnTo>
                  <a:lnTo>
                    <a:pt x="1068" y="435"/>
                  </a:lnTo>
                  <a:lnTo>
                    <a:pt x="1275" y="474"/>
                  </a:lnTo>
                  <a:lnTo>
                    <a:pt x="1545" y="540"/>
                  </a:lnTo>
                  <a:lnTo>
                    <a:pt x="1761" y="603"/>
                  </a:lnTo>
                  <a:lnTo>
                    <a:pt x="1971" y="678"/>
                  </a:lnTo>
                  <a:lnTo>
                    <a:pt x="2166" y="747"/>
                  </a:lnTo>
                  <a:lnTo>
                    <a:pt x="2397" y="852"/>
                  </a:lnTo>
                  <a:lnTo>
                    <a:pt x="2613" y="960"/>
                  </a:lnTo>
                  <a:lnTo>
                    <a:pt x="2832" y="1095"/>
                  </a:lnTo>
                  <a:lnTo>
                    <a:pt x="3012" y="1212"/>
                  </a:lnTo>
                  <a:lnTo>
                    <a:pt x="3186" y="1347"/>
                  </a:lnTo>
                  <a:lnTo>
                    <a:pt x="3351" y="1497"/>
                  </a:lnTo>
                  <a:lnTo>
                    <a:pt x="3480" y="1629"/>
                  </a:lnTo>
                  <a:lnTo>
                    <a:pt x="3612" y="1785"/>
                  </a:lnTo>
                  <a:lnTo>
                    <a:pt x="3699" y="1901"/>
                  </a:lnTo>
                  <a:lnTo>
                    <a:pt x="5142" y="1901"/>
                  </a:lnTo>
                  <a:lnTo>
                    <a:pt x="5076" y="1827"/>
                  </a:lnTo>
                  <a:lnTo>
                    <a:pt x="4968" y="1707"/>
                  </a:lnTo>
                  <a:lnTo>
                    <a:pt x="4797" y="1539"/>
                  </a:lnTo>
                  <a:lnTo>
                    <a:pt x="4617" y="1383"/>
                  </a:lnTo>
                  <a:lnTo>
                    <a:pt x="4410" y="1221"/>
                  </a:lnTo>
                  <a:lnTo>
                    <a:pt x="4185" y="1071"/>
                  </a:lnTo>
                  <a:lnTo>
                    <a:pt x="3960" y="939"/>
                  </a:lnTo>
                  <a:lnTo>
                    <a:pt x="3708" y="801"/>
                  </a:lnTo>
                  <a:lnTo>
                    <a:pt x="3492" y="702"/>
                  </a:lnTo>
                  <a:lnTo>
                    <a:pt x="3231" y="588"/>
                  </a:lnTo>
                  <a:lnTo>
                    <a:pt x="2964" y="489"/>
                  </a:lnTo>
                  <a:lnTo>
                    <a:pt x="2718" y="405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white">
            <a:xfrm>
              <a:off x="0" y="1982"/>
              <a:ext cx="5760" cy="2325"/>
            </a:xfrm>
            <a:custGeom>
              <a:avLst/>
              <a:gdLst>
                <a:gd name="T0" fmla="*/ 0 w 5760"/>
                <a:gd name="T1" fmla="*/ 0 h 2325"/>
                <a:gd name="T2" fmla="*/ 0 w 5760"/>
                <a:gd name="T3" fmla="*/ 339 h 2325"/>
                <a:gd name="T4" fmla="*/ 558 w 5760"/>
                <a:gd name="T5" fmla="*/ 357 h 2325"/>
                <a:gd name="T6" fmla="*/ 807 w 5760"/>
                <a:gd name="T7" fmla="*/ 375 h 2325"/>
                <a:gd name="T8" fmla="*/ 1056 w 5760"/>
                <a:gd name="T9" fmla="*/ 399 h 2325"/>
                <a:gd name="T10" fmla="*/ 1272 w 5760"/>
                <a:gd name="T11" fmla="*/ 426 h 2325"/>
                <a:gd name="T12" fmla="*/ 1539 w 5760"/>
                <a:gd name="T13" fmla="*/ 465 h 2325"/>
                <a:gd name="T14" fmla="*/ 1791 w 5760"/>
                <a:gd name="T15" fmla="*/ 510 h 2325"/>
                <a:gd name="T16" fmla="*/ 2076 w 5760"/>
                <a:gd name="T17" fmla="*/ 570 h 2325"/>
                <a:gd name="T18" fmla="*/ 2334 w 5760"/>
                <a:gd name="T19" fmla="*/ 630 h 2325"/>
                <a:gd name="T20" fmla="*/ 2544 w 5760"/>
                <a:gd name="T21" fmla="*/ 687 h 2325"/>
                <a:gd name="T22" fmla="*/ 2775 w 5760"/>
                <a:gd name="T23" fmla="*/ 759 h 2325"/>
                <a:gd name="T24" fmla="*/ 3003 w 5760"/>
                <a:gd name="T25" fmla="*/ 837 h 2325"/>
                <a:gd name="T26" fmla="*/ 3231 w 5760"/>
                <a:gd name="T27" fmla="*/ 924 h 2325"/>
                <a:gd name="T28" fmla="*/ 3438 w 5760"/>
                <a:gd name="T29" fmla="*/ 1005 h 2325"/>
                <a:gd name="T30" fmla="*/ 3663 w 5760"/>
                <a:gd name="T31" fmla="*/ 1110 h 2325"/>
                <a:gd name="T32" fmla="*/ 3903 w 5760"/>
                <a:gd name="T33" fmla="*/ 1233 h 2325"/>
                <a:gd name="T34" fmla="*/ 4149 w 5760"/>
                <a:gd name="T35" fmla="*/ 1374 h 2325"/>
                <a:gd name="T36" fmla="*/ 4353 w 5760"/>
                <a:gd name="T37" fmla="*/ 1506 h 2325"/>
                <a:gd name="T38" fmla="*/ 4491 w 5760"/>
                <a:gd name="T39" fmla="*/ 1602 h 2325"/>
                <a:gd name="T40" fmla="*/ 4668 w 5760"/>
                <a:gd name="T41" fmla="*/ 1740 h 2325"/>
                <a:gd name="T42" fmla="*/ 4824 w 5760"/>
                <a:gd name="T43" fmla="*/ 1875 h 2325"/>
                <a:gd name="T44" fmla="*/ 4968 w 5760"/>
                <a:gd name="T45" fmla="*/ 2016 h 2325"/>
                <a:gd name="T46" fmla="*/ 5100 w 5760"/>
                <a:gd name="T47" fmla="*/ 2154 h 2325"/>
                <a:gd name="T48" fmla="*/ 5238 w 5760"/>
                <a:gd name="T49" fmla="*/ 2324 h 2325"/>
                <a:gd name="T50" fmla="*/ 5759 w 5760"/>
                <a:gd name="T51" fmla="*/ 2324 h 2325"/>
                <a:gd name="T52" fmla="*/ 5759 w 5760"/>
                <a:gd name="T53" fmla="*/ 1245 h 2325"/>
                <a:gd name="T54" fmla="*/ 5580 w 5760"/>
                <a:gd name="T55" fmla="*/ 1119 h 2325"/>
                <a:gd name="T56" fmla="*/ 5400 w 5760"/>
                <a:gd name="T57" fmla="*/ 1020 h 2325"/>
                <a:gd name="T58" fmla="*/ 5205 w 5760"/>
                <a:gd name="T59" fmla="*/ 918 h 2325"/>
                <a:gd name="T60" fmla="*/ 5031 w 5760"/>
                <a:gd name="T61" fmla="*/ 837 h 2325"/>
                <a:gd name="T62" fmla="*/ 4866 w 5760"/>
                <a:gd name="T63" fmla="*/ 771 h 2325"/>
                <a:gd name="T64" fmla="*/ 4710 w 5760"/>
                <a:gd name="T65" fmla="*/ 711 h 2325"/>
                <a:gd name="T66" fmla="*/ 4545 w 5760"/>
                <a:gd name="T67" fmla="*/ 651 h 2325"/>
                <a:gd name="T68" fmla="*/ 4386 w 5760"/>
                <a:gd name="T69" fmla="*/ 600 h 2325"/>
                <a:gd name="T70" fmla="*/ 4248 w 5760"/>
                <a:gd name="T71" fmla="*/ 552 h 2325"/>
                <a:gd name="T72" fmla="*/ 3993 w 5760"/>
                <a:gd name="T73" fmla="*/ 483 h 2325"/>
                <a:gd name="T74" fmla="*/ 3777 w 5760"/>
                <a:gd name="T75" fmla="*/ 423 h 2325"/>
                <a:gd name="T76" fmla="*/ 3564 w 5760"/>
                <a:gd name="T77" fmla="*/ 375 h 2325"/>
                <a:gd name="T78" fmla="*/ 3282 w 5760"/>
                <a:gd name="T79" fmla="*/ 312 h 2325"/>
                <a:gd name="T80" fmla="*/ 3003 w 5760"/>
                <a:gd name="T81" fmla="*/ 261 h 2325"/>
                <a:gd name="T82" fmla="*/ 2733 w 5760"/>
                <a:gd name="T83" fmla="*/ 213 h 2325"/>
                <a:gd name="T84" fmla="*/ 2451 w 5760"/>
                <a:gd name="T85" fmla="*/ 171 h 2325"/>
                <a:gd name="T86" fmla="*/ 2211 w 5760"/>
                <a:gd name="T87" fmla="*/ 138 h 2325"/>
                <a:gd name="T88" fmla="*/ 1974 w 5760"/>
                <a:gd name="T89" fmla="*/ 108 h 2325"/>
                <a:gd name="T90" fmla="*/ 1665 w 5760"/>
                <a:gd name="T91" fmla="*/ 81 h 2325"/>
                <a:gd name="T92" fmla="*/ 1437 w 5760"/>
                <a:gd name="T93" fmla="*/ 60 h 2325"/>
                <a:gd name="T94" fmla="*/ 1125 w 5760"/>
                <a:gd name="T95" fmla="*/ 36 h 2325"/>
                <a:gd name="T96" fmla="*/ 828 w 5760"/>
                <a:gd name="T97" fmla="*/ 21 h 2325"/>
                <a:gd name="T98" fmla="*/ 558 w 5760"/>
                <a:gd name="T99" fmla="*/ 12 h 2325"/>
                <a:gd name="T100" fmla="*/ 282 w 5760"/>
                <a:gd name="T101" fmla="*/ 3 h 2325"/>
                <a:gd name="T102" fmla="*/ 0 w 5760"/>
                <a:gd name="T103" fmla="*/ 0 h 232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760" h="2325">
                  <a:moveTo>
                    <a:pt x="0" y="0"/>
                  </a:moveTo>
                  <a:lnTo>
                    <a:pt x="0" y="339"/>
                  </a:lnTo>
                  <a:lnTo>
                    <a:pt x="558" y="357"/>
                  </a:lnTo>
                  <a:lnTo>
                    <a:pt x="807" y="375"/>
                  </a:lnTo>
                  <a:lnTo>
                    <a:pt x="1056" y="399"/>
                  </a:lnTo>
                  <a:lnTo>
                    <a:pt x="1272" y="426"/>
                  </a:lnTo>
                  <a:lnTo>
                    <a:pt x="1539" y="465"/>
                  </a:lnTo>
                  <a:lnTo>
                    <a:pt x="1791" y="510"/>
                  </a:lnTo>
                  <a:lnTo>
                    <a:pt x="2076" y="570"/>
                  </a:lnTo>
                  <a:lnTo>
                    <a:pt x="2334" y="630"/>
                  </a:lnTo>
                  <a:lnTo>
                    <a:pt x="2544" y="687"/>
                  </a:lnTo>
                  <a:lnTo>
                    <a:pt x="2775" y="759"/>
                  </a:lnTo>
                  <a:lnTo>
                    <a:pt x="3003" y="837"/>
                  </a:lnTo>
                  <a:lnTo>
                    <a:pt x="3231" y="924"/>
                  </a:lnTo>
                  <a:lnTo>
                    <a:pt x="3438" y="1005"/>
                  </a:lnTo>
                  <a:lnTo>
                    <a:pt x="3663" y="1110"/>
                  </a:lnTo>
                  <a:lnTo>
                    <a:pt x="3903" y="1233"/>
                  </a:lnTo>
                  <a:lnTo>
                    <a:pt x="4149" y="1374"/>
                  </a:lnTo>
                  <a:lnTo>
                    <a:pt x="4353" y="1506"/>
                  </a:lnTo>
                  <a:lnTo>
                    <a:pt x="4491" y="1602"/>
                  </a:lnTo>
                  <a:lnTo>
                    <a:pt x="4668" y="1740"/>
                  </a:lnTo>
                  <a:lnTo>
                    <a:pt x="4824" y="1875"/>
                  </a:lnTo>
                  <a:lnTo>
                    <a:pt x="4968" y="2016"/>
                  </a:lnTo>
                  <a:lnTo>
                    <a:pt x="5100" y="2154"/>
                  </a:lnTo>
                  <a:lnTo>
                    <a:pt x="5238" y="2324"/>
                  </a:lnTo>
                  <a:lnTo>
                    <a:pt x="5759" y="2324"/>
                  </a:lnTo>
                  <a:lnTo>
                    <a:pt x="5759" y="1245"/>
                  </a:lnTo>
                  <a:lnTo>
                    <a:pt x="5580" y="1119"/>
                  </a:lnTo>
                  <a:lnTo>
                    <a:pt x="5400" y="1020"/>
                  </a:lnTo>
                  <a:lnTo>
                    <a:pt x="5205" y="918"/>
                  </a:lnTo>
                  <a:lnTo>
                    <a:pt x="5031" y="837"/>
                  </a:lnTo>
                  <a:lnTo>
                    <a:pt x="4866" y="771"/>
                  </a:lnTo>
                  <a:lnTo>
                    <a:pt x="4710" y="711"/>
                  </a:lnTo>
                  <a:lnTo>
                    <a:pt x="4545" y="651"/>
                  </a:lnTo>
                  <a:lnTo>
                    <a:pt x="4386" y="600"/>
                  </a:lnTo>
                  <a:lnTo>
                    <a:pt x="4248" y="552"/>
                  </a:lnTo>
                  <a:lnTo>
                    <a:pt x="3993" y="483"/>
                  </a:lnTo>
                  <a:lnTo>
                    <a:pt x="3777" y="423"/>
                  </a:lnTo>
                  <a:lnTo>
                    <a:pt x="3564" y="375"/>
                  </a:lnTo>
                  <a:lnTo>
                    <a:pt x="3282" y="312"/>
                  </a:lnTo>
                  <a:lnTo>
                    <a:pt x="3003" y="261"/>
                  </a:lnTo>
                  <a:lnTo>
                    <a:pt x="2733" y="213"/>
                  </a:lnTo>
                  <a:lnTo>
                    <a:pt x="2451" y="171"/>
                  </a:lnTo>
                  <a:lnTo>
                    <a:pt x="2211" y="138"/>
                  </a:lnTo>
                  <a:lnTo>
                    <a:pt x="1974" y="108"/>
                  </a:lnTo>
                  <a:lnTo>
                    <a:pt x="1665" y="81"/>
                  </a:lnTo>
                  <a:lnTo>
                    <a:pt x="1437" y="60"/>
                  </a:lnTo>
                  <a:lnTo>
                    <a:pt x="1125" y="36"/>
                  </a:lnTo>
                  <a:lnTo>
                    <a:pt x="828" y="21"/>
                  </a:lnTo>
                  <a:lnTo>
                    <a:pt x="558" y="12"/>
                  </a:lnTo>
                  <a:lnTo>
                    <a:pt x="282" y="3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white">
            <a:xfrm>
              <a:off x="0" y="1550"/>
              <a:ext cx="5760" cy="1573"/>
            </a:xfrm>
            <a:custGeom>
              <a:avLst/>
              <a:gdLst>
                <a:gd name="T0" fmla="*/ 0 w 5760"/>
                <a:gd name="T1" fmla="*/ 0 h 1573"/>
                <a:gd name="T2" fmla="*/ 0 w 5760"/>
                <a:gd name="T3" fmla="*/ 351 h 1573"/>
                <a:gd name="T4" fmla="*/ 282 w 5760"/>
                <a:gd name="T5" fmla="*/ 357 h 1573"/>
                <a:gd name="T6" fmla="*/ 627 w 5760"/>
                <a:gd name="T7" fmla="*/ 363 h 1573"/>
                <a:gd name="T8" fmla="*/ 960 w 5760"/>
                <a:gd name="T9" fmla="*/ 375 h 1573"/>
                <a:gd name="T10" fmla="*/ 1218 w 5760"/>
                <a:gd name="T11" fmla="*/ 393 h 1573"/>
                <a:gd name="T12" fmla="*/ 1470 w 5760"/>
                <a:gd name="T13" fmla="*/ 411 h 1573"/>
                <a:gd name="T14" fmla="*/ 1746 w 5760"/>
                <a:gd name="T15" fmla="*/ 435 h 1573"/>
                <a:gd name="T16" fmla="*/ 2022 w 5760"/>
                <a:gd name="T17" fmla="*/ 462 h 1573"/>
                <a:gd name="T18" fmla="*/ 2340 w 5760"/>
                <a:gd name="T19" fmla="*/ 504 h 1573"/>
                <a:gd name="T20" fmla="*/ 2664 w 5760"/>
                <a:gd name="T21" fmla="*/ 549 h 1573"/>
                <a:gd name="T22" fmla="*/ 2952 w 5760"/>
                <a:gd name="T23" fmla="*/ 597 h 1573"/>
                <a:gd name="T24" fmla="*/ 3225 w 5760"/>
                <a:gd name="T25" fmla="*/ 648 h 1573"/>
                <a:gd name="T26" fmla="*/ 3513 w 5760"/>
                <a:gd name="T27" fmla="*/ 708 h 1573"/>
                <a:gd name="T28" fmla="*/ 3693 w 5760"/>
                <a:gd name="T29" fmla="*/ 750 h 1573"/>
                <a:gd name="T30" fmla="*/ 3936 w 5760"/>
                <a:gd name="T31" fmla="*/ 810 h 1573"/>
                <a:gd name="T32" fmla="*/ 4095 w 5760"/>
                <a:gd name="T33" fmla="*/ 855 h 1573"/>
                <a:gd name="T34" fmla="*/ 4281 w 5760"/>
                <a:gd name="T35" fmla="*/ 909 h 1573"/>
                <a:gd name="T36" fmla="*/ 4503 w 5760"/>
                <a:gd name="T37" fmla="*/ 981 h 1573"/>
                <a:gd name="T38" fmla="*/ 4704 w 5760"/>
                <a:gd name="T39" fmla="*/ 1053 h 1573"/>
                <a:gd name="T40" fmla="*/ 4911 w 5760"/>
                <a:gd name="T41" fmla="*/ 1131 h 1573"/>
                <a:gd name="T42" fmla="*/ 5073 w 5760"/>
                <a:gd name="T43" fmla="*/ 1197 h 1573"/>
                <a:gd name="T44" fmla="*/ 5256 w 5760"/>
                <a:gd name="T45" fmla="*/ 1281 h 1573"/>
                <a:gd name="T46" fmla="*/ 5475 w 5760"/>
                <a:gd name="T47" fmla="*/ 1401 h 1573"/>
                <a:gd name="T48" fmla="*/ 5628 w 5760"/>
                <a:gd name="T49" fmla="*/ 1482 h 1573"/>
                <a:gd name="T50" fmla="*/ 5759 w 5760"/>
                <a:gd name="T51" fmla="*/ 1572 h 1573"/>
                <a:gd name="T52" fmla="*/ 5759 w 5760"/>
                <a:gd name="T53" fmla="*/ 633 h 1573"/>
                <a:gd name="T54" fmla="*/ 5493 w 5760"/>
                <a:gd name="T55" fmla="*/ 570 h 1573"/>
                <a:gd name="T56" fmla="*/ 5214 w 5760"/>
                <a:gd name="T57" fmla="*/ 501 h 1573"/>
                <a:gd name="T58" fmla="*/ 4950 w 5760"/>
                <a:gd name="T59" fmla="*/ 444 h 1573"/>
                <a:gd name="T60" fmla="*/ 4701 w 5760"/>
                <a:gd name="T61" fmla="*/ 396 h 1573"/>
                <a:gd name="T62" fmla="*/ 4425 w 5760"/>
                <a:gd name="T63" fmla="*/ 348 h 1573"/>
                <a:gd name="T64" fmla="*/ 4110 w 5760"/>
                <a:gd name="T65" fmla="*/ 294 h 1573"/>
                <a:gd name="T66" fmla="*/ 3813 w 5760"/>
                <a:gd name="T67" fmla="*/ 252 h 1573"/>
                <a:gd name="T68" fmla="*/ 3549 w 5760"/>
                <a:gd name="T69" fmla="*/ 213 h 1573"/>
                <a:gd name="T70" fmla="*/ 3261 w 5760"/>
                <a:gd name="T71" fmla="*/ 183 h 1573"/>
                <a:gd name="T72" fmla="*/ 3015 w 5760"/>
                <a:gd name="T73" fmla="*/ 153 h 1573"/>
                <a:gd name="T74" fmla="*/ 2757 w 5760"/>
                <a:gd name="T75" fmla="*/ 129 h 1573"/>
                <a:gd name="T76" fmla="*/ 2520 w 5760"/>
                <a:gd name="T77" fmla="*/ 105 h 1573"/>
                <a:gd name="T78" fmla="*/ 2301 w 5760"/>
                <a:gd name="T79" fmla="*/ 87 h 1573"/>
                <a:gd name="T80" fmla="*/ 2013 w 5760"/>
                <a:gd name="T81" fmla="*/ 66 h 1573"/>
                <a:gd name="T82" fmla="*/ 1731 w 5760"/>
                <a:gd name="T83" fmla="*/ 48 h 1573"/>
                <a:gd name="T84" fmla="*/ 1524 w 5760"/>
                <a:gd name="T85" fmla="*/ 39 h 1573"/>
                <a:gd name="T86" fmla="*/ 1260 w 5760"/>
                <a:gd name="T87" fmla="*/ 27 h 1573"/>
                <a:gd name="T88" fmla="*/ 966 w 5760"/>
                <a:gd name="T89" fmla="*/ 15 h 1573"/>
                <a:gd name="T90" fmla="*/ 714 w 5760"/>
                <a:gd name="T91" fmla="*/ 12 h 1573"/>
                <a:gd name="T92" fmla="*/ 510 w 5760"/>
                <a:gd name="T93" fmla="*/ 6 h 1573"/>
                <a:gd name="T94" fmla="*/ 243 w 5760"/>
                <a:gd name="T95" fmla="*/ 0 h 1573"/>
                <a:gd name="T96" fmla="*/ 0 w 5760"/>
                <a:gd name="T97" fmla="*/ 0 h 15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760" h="1573">
                  <a:moveTo>
                    <a:pt x="0" y="0"/>
                  </a:moveTo>
                  <a:lnTo>
                    <a:pt x="0" y="351"/>
                  </a:lnTo>
                  <a:lnTo>
                    <a:pt x="282" y="357"/>
                  </a:lnTo>
                  <a:lnTo>
                    <a:pt x="627" y="363"/>
                  </a:lnTo>
                  <a:lnTo>
                    <a:pt x="960" y="375"/>
                  </a:lnTo>
                  <a:lnTo>
                    <a:pt x="1218" y="393"/>
                  </a:lnTo>
                  <a:lnTo>
                    <a:pt x="1470" y="411"/>
                  </a:lnTo>
                  <a:lnTo>
                    <a:pt x="1746" y="435"/>
                  </a:lnTo>
                  <a:lnTo>
                    <a:pt x="2022" y="462"/>
                  </a:lnTo>
                  <a:lnTo>
                    <a:pt x="2340" y="504"/>
                  </a:lnTo>
                  <a:lnTo>
                    <a:pt x="2664" y="549"/>
                  </a:lnTo>
                  <a:lnTo>
                    <a:pt x="2952" y="597"/>
                  </a:lnTo>
                  <a:lnTo>
                    <a:pt x="3225" y="648"/>
                  </a:lnTo>
                  <a:lnTo>
                    <a:pt x="3513" y="708"/>
                  </a:lnTo>
                  <a:lnTo>
                    <a:pt x="3693" y="750"/>
                  </a:lnTo>
                  <a:lnTo>
                    <a:pt x="3936" y="810"/>
                  </a:lnTo>
                  <a:lnTo>
                    <a:pt x="4095" y="855"/>
                  </a:lnTo>
                  <a:lnTo>
                    <a:pt x="4281" y="909"/>
                  </a:lnTo>
                  <a:lnTo>
                    <a:pt x="4503" y="981"/>
                  </a:lnTo>
                  <a:lnTo>
                    <a:pt x="4704" y="1053"/>
                  </a:lnTo>
                  <a:lnTo>
                    <a:pt x="4911" y="1131"/>
                  </a:lnTo>
                  <a:lnTo>
                    <a:pt x="5073" y="1197"/>
                  </a:lnTo>
                  <a:lnTo>
                    <a:pt x="5256" y="1281"/>
                  </a:lnTo>
                  <a:lnTo>
                    <a:pt x="5475" y="1401"/>
                  </a:lnTo>
                  <a:lnTo>
                    <a:pt x="5628" y="1482"/>
                  </a:lnTo>
                  <a:lnTo>
                    <a:pt x="5759" y="1572"/>
                  </a:lnTo>
                  <a:lnTo>
                    <a:pt x="5759" y="633"/>
                  </a:lnTo>
                  <a:lnTo>
                    <a:pt x="5493" y="570"/>
                  </a:lnTo>
                  <a:lnTo>
                    <a:pt x="5214" y="501"/>
                  </a:lnTo>
                  <a:lnTo>
                    <a:pt x="4950" y="444"/>
                  </a:lnTo>
                  <a:lnTo>
                    <a:pt x="4701" y="396"/>
                  </a:lnTo>
                  <a:lnTo>
                    <a:pt x="4425" y="348"/>
                  </a:lnTo>
                  <a:lnTo>
                    <a:pt x="4110" y="294"/>
                  </a:lnTo>
                  <a:lnTo>
                    <a:pt x="3813" y="252"/>
                  </a:lnTo>
                  <a:lnTo>
                    <a:pt x="3549" y="213"/>
                  </a:lnTo>
                  <a:lnTo>
                    <a:pt x="3261" y="183"/>
                  </a:lnTo>
                  <a:lnTo>
                    <a:pt x="3015" y="153"/>
                  </a:lnTo>
                  <a:lnTo>
                    <a:pt x="2757" y="129"/>
                  </a:lnTo>
                  <a:lnTo>
                    <a:pt x="2520" y="105"/>
                  </a:lnTo>
                  <a:lnTo>
                    <a:pt x="2301" y="87"/>
                  </a:lnTo>
                  <a:lnTo>
                    <a:pt x="2013" y="66"/>
                  </a:lnTo>
                  <a:lnTo>
                    <a:pt x="1731" y="48"/>
                  </a:lnTo>
                  <a:lnTo>
                    <a:pt x="1524" y="39"/>
                  </a:lnTo>
                  <a:lnTo>
                    <a:pt x="1260" y="27"/>
                  </a:lnTo>
                  <a:lnTo>
                    <a:pt x="966" y="15"/>
                  </a:lnTo>
                  <a:lnTo>
                    <a:pt x="714" y="12"/>
                  </a:lnTo>
                  <a:lnTo>
                    <a:pt x="510" y="6"/>
                  </a:lnTo>
                  <a:lnTo>
                    <a:pt x="243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white">
            <a:xfrm>
              <a:off x="0" y="1130"/>
              <a:ext cx="5760" cy="970"/>
            </a:xfrm>
            <a:custGeom>
              <a:avLst/>
              <a:gdLst>
                <a:gd name="T0" fmla="*/ 0 w 5760"/>
                <a:gd name="T1" fmla="*/ 0 h 970"/>
                <a:gd name="T2" fmla="*/ 0 w 5760"/>
                <a:gd name="T3" fmla="*/ 339 h 970"/>
                <a:gd name="T4" fmla="*/ 318 w 5760"/>
                <a:gd name="T5" fmla="*/ 342 h 970"/>
                <a:gd name="T6" fmla="*/ 591 w 5760"/>
                <a:gd name="T7" fmla="*/ 348 h 970"/>
                <a:gd name="T8" fmla="*/ 846 w 5760"/>
                <a:gd name="T9" fmla="*/ 354 h 970"/>
                <a:gd name="T10" fmla="*/ 1074 w 5760"/>
                <a:gd name="T11" fmla="*/ 360 h 970"/>
                <a:gd name="T12" fmla="*/ 1314 w 5760"/>
                <a:gd name="T13" fmla="*/ 366 h 970"/>
                <a:gd name="T14" fmla="*/ 1599 w 5760"/>
                <a:gd name="T15" fmla="*/ 381 h 970"/>
                <a:gd name="T16" fmla="*/ 1911 w 5760"/>
                <a:gd name="T17" fmla="*/ 399 h 970"/>
                <a:gd name="T18" fmla="*/ 2241 w 5760"/>
                <a:gd name="T19" fmla="*/ 420 h 970"/>
                <a:gd name="T20" fmla="*/ 2619 w 5760"/>
                <a:gd name="T21" fmla="*/ 453 h 970"/>
                <a:gd name="T22" fmla="*/ 2889 w 5760"/>
                <a:gd name="T23" fmla="*/ 477 h 970"/>
                <a:gd name="T24" fmla="*/ 3177 w 5760"/>
                <a:gd name="T25" fmla="*/ 507 h 970"/>
                <a:gd name="T26" fmla="*/ 3498 w 5760"/>
                <a:gd name="T27" fmla="*/ 543 h 970"/>
                <a:gd name="T28" fmla="*/ 3813 w 5760"/>
                <a:gd name="T29" fmla="*/ 585 h 970"/>
                <a:gd name="T30" fmla="*/ 4044 w 5760"/>
                <a:gd name="T31" fmla="*/ 618 h 970"/>
                <a:gd name="T32" fmla="*/ 4365 w 5760"/>
                <a:gd name="T33" fmla="*/ 669 h 970"/>
                <a:gd name="T34" fmla="*/ 4683 w 5760"/>
                <a:gd name="T35" fmla="*/ 726 h 970"/>
                <a:gd name="T36" fmla="*/ 4980 w 5760"/>
                <a:gd name="T37" fmla="*/ 786 h 970"/>
                <a:gd name="T38" fmla="*/ 5268 w 5760"/>
                <a:gd name="T39" fmla="*/ 846 h 970"/>
                <a:gd name="T40" fmla="*/ 5646 w 5760"/>
                <a:gd name="T41" fmla="*/ 942 h 970"/>
                <a:gd name="T42" fmla="*/ 5759 w 5760"/>
                <a:gd name="T43" fmla="*/ 969 h 970"/>
                <a:gd name="T44" fmla="*/ 5759 w 5760"/>
                <a:gd name="T45" fmla="*/ 0 h 970"/>
                <a:gd name="T46" fmla="*/ 0 w 5760"/>
                <a:gd name="T47" fmla="*/ 0 h 97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5760" h="970">
                  <a:moveTo>
                    <a:pt x="0" y="0"/>
                  </a:moveTo>
                  <a:lnTo>
                    <a:pt x="0" y="339"/>
                  </a:lnTo>
                  <a:lnTo>
                    <a:pt x="318" y="342"/>
                  </a:lnTo>
                  <a:lnTo>
                    <a:pt x="591" y="348"/>
                  </a:lnTo>
                  <a:lnTo>
                    <a:pt x="846" y="354"/>
                  </a:lnTo>
                  <a:lnTo>
                    <a:pt x="1074" y="360"/>
                  </a:lnTo>
                  <a:lnTo>
                    <a:pt x="1314" y="366"/>
                  </a:lnTo>
                  <a:lnTo>
                    <a:pt x="1599" y="381"/>
                  </a:lnTo>
                  <a:lnTo>
                    <a:pt x="1911" y="399"/>
                  </a:lnTo>
                  <a:lnTo>
                    <a:pt x="2241" y="420"/>
                  </a:lnTo>
                  <a:lnTo>
                    <a:pt x="2619" y="453"/>
                  </a:lnTo>
                  <a:lnTo>
                    <a:pt x="2889" y="477"/>
                  </a:lnTo>
                  <a:lnTo>
                    <a:pt x="3177" y="507"/>
                  </a:lnTo>
                  <a:lnTo>
                    <a:pt x="3498" y="543"/>
                  </a:lnTo>
                  <a:lnTo>
                    <a:pt x="3813" y="585"/>
                  </a:lnTo>
                  <a:lnTo>
                    <a:pt x="4044" y="618"/>
                  </a:lnTo>
                  <a:lnTo>
                    <a:pt x="4365" y="669"/>
                  </a:lnTo>
                  <a:lnTo>
                    <a:pt x="4683" y="726"/>
                  </a:lnTo>
                  <a:lnTo>
                    <a:pt x="4980" y="786"/>
                  </a:lnTo>
                  <a:lnTo>
                    <a:pt x="5268" y="846"/>
                  </a:lnTo>
                  <a:lnTo>
                    <a:pt x="5646" y="942"/>
                  </a:lnTo>
                  <a:lnTo>
                    <a:pt x="5759" y="969"/>
                  </a:lnTo>
                  <a:lnTo>
                    <a:pt x="5759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white">
            <a:xfrm>
              <a:off x="0" y="-13"/>
              <a:ext cx="5760" cy="1060"/>
            </a:xfrm>
            <a:custGeom>
              <a:avLst/>
              <a:gdLst>
                <a:gd name="T0" fmla="*/ 0 w 5760"/>
                <a:gd name="T1" fmla="*/ 753 h 1060"/>
                <a:gd name="T2" fmla="*/ 0 w 5760"/>
                <a:gd name="T3" fmla="*/ 1059 h 1060"/>
                <a:gd name="T4" fmla="*/ 5759 w 5760"/>
                <a:gd name="T5" fmla="*/ 1059 h 1060"/>
                <a:gd name="T6" fmla="*/ 5759 w 5760"/>
                <a:gd name="T7" fmla="*/ 0 h 1060"/>
                <a:gd name="T8" fmla="*/ 5430 w 5760"/>
                <a:gd name="T9" fmla="*/ 0 h 1060"/>
                <a:gd name="T10" fmla="*/ 5298 w 5760"/>
                <a:gd name="T11" fmla="*/ 84 h 1060"/>
                <a:gd name="T12" fmla="*/ 5136 w 5760"/>
                <a:gd name="T13" fmla="*/ 159 h 1060"/>
                <a:gd name="T14" fmla="*/ 4968 w 5760"/>
                <a:gd name="T15" fmla="*/ 222 h 1060"/>
                <a:gd name="T16" fmla="*/ 4812 w 5760"/>
                <a:gd name="T17" fmla="*/ 267 h 1060"/>
                <a:gd name="T18" fmla="*/ 4626 w 5760"/>
                <a:gd name="T19" fmla="*/ 324 h 1060"/>
                <a:gd name="T20" fmla="*/ 4440 w 5760"/>
                <a:gd name="T21" fmla="*/ 366 h 1060"/>
                <a:gd name="T22" fmla="*/ 4230 w 5760"/>
                <a:gd name="T23" fmla="*/ 414 h 1060"/>
                <a:gd name="T24" fmla="*/ 3939 w 5760"/>
                <a:gd name="T25" fmla="*/ 468 h 1060"/>
                <a:gd name="T26" fmla="*/ 3711 w 5760"/>
                <a:gd name="T27" fmla="*/ 504 h 1060"/>
                <a:gd name="T28" fmla="*/ 3441 w 5760"/>
                <a:gd name="T29" fmla="*/ 543 h 1060"/>
                <a:gd name="T30" fmla="*/ 3189 w 5760"/>
                <a:gd name="T31" fmla="*/ 579 h 1060"/>
                <a:gd name="T32" fmla="*/ 2925 w 5760"/>
                <a:gd name="T33" fmla="*/ 606 h 1060"/>
                <a:gd name="T34" fmla="*/ 2679 w 5760"/>
                <a:gd name="T35" fmla="*/ 633 h 1060"/>
                <a:gd name="T36" fmla="*/ 2418 w 5760"/>
                <a:gd name="T37" fmla="*/ 654 h 1060"/>
                <a:gd name="T38" fmla="*/ 2142 w 5760"/>
                <a:gd name="T39" fmla="*/ 675 h 1060"/>
                <a:gd name="T40" fmla="*/ 1896 w 5760"/>
                <a:gd name="T41" fmla="*/ 693 h 1060"/>
                <a:gd name="T42" fmla="*/ 1647 w 5760"/>
                <a:gd name="T43" fmla="*/ 708 h 1060"/>
                <a:gd name="T44" fmla="*/ 1404 w 5760"/>
                <a:gd name="T45" fmla="*/ 720 h 1060"/>
                <a:gd name="T46" fmla="*/ 1170 w 5760"/>
                <a:gd name="T47" fmla="*/ 732 h 1060"/>
                <a:gd name="T48" fmla="*/ 906 w 5760"/>
                <a:gd name="T49" fmla="*/ 738 h 1060"/>
                <a:gd name="T50" fmla="*/ 534 w 5760"/>
                <a:gd name="T51" fmla="*/ 747 h 1060"/>
                <a:gd name="T52" fmla="*/ 201 w 5760"/>
                <a:gd name="T53" fmla="*/ 753 h 1060"/>
                <a:gd name="T54" fmla="*/ 0 w 5760"/>
                <a:gd name="T55" fmla="*/ 753 h 106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5760" h="1060">
                  <a:moveTo>
                    <a:pt x="0" y="753"/>
                  </a:moveTo>
                  <a:lnTo>
                    <a:pt x="0" y="1059"/>
                  </a:lnTo>
                  <a:lnTo>
                    <a:pt x="5759" y="1059"/>
                  </a:lnTo>
                  <a:lnTo>
                    <a:pt x="5759" y="0"/>
                  </a:lnTo>
                  <a:lnTo>
                    <a:pt x="5430" y="0"/>
                  </a:lnTo>
                  <a:lnTo>
                    <a:pt x="5298" y="84"/>
                  </a:lnTo>
                  <a:lnTo>
                    <a:pt x="5136" y="159"/>
                  </a:lnTo>
                  <a:lnTo>
                    <a:pt x="4968" y="222"/>
                  </a:lnTo>
                  <a:lnTo>
                    <a:pt x="4812" y="267"/>
                  </a:lnTo>
                  <a:lnTo>
                    <a:pt x="4626" y="324"/>
                  </a:lnTo>
                  <a:lnTo>
                    <a:pt x="4440" y="366"/>
                  </a:lnTo>
                  <a:lnTo>
                    <a:pt x="4230" y="414"/>
                  </a:lnTo>
                  <a:lnTo>
                    <a:pt x="3939" y="468"/>
                  </a:lnTo>
                  <a:lnTo>
                    <a:pt x="3711" y="504"/>
                  </a:lnTo>
                  <a:lnTo>
                    <a:pt x="3441" y="543"/>
                  </a:lnTo>
                  <a:lnTo>
                    <a:pt x="3189" y="579"/>
                  </a:lnTo>
                  <a:lnTo>
                    <a:pt x="2925" y="606"/>
                  </a:lnTo>
                  <a:lnTo>
                    <a:pt x="2679" y="633"/>
                  </a:lnTo>
                  <a:lnTo>
                    <a:pt x="2418" y="654"/>
                  </a:lnTo>
                  <a:lnTo>
                    <a:pt x="2142" y="675"/>
                  </a:lnTo>
                  <a:lnTo>
                    <a:pt x="1896" y="693"/>
                  </a:lnTo>
                  <a:lnTo>
                    <a:pt x="1647" y="708"/>
                  </a:lnTo>
                  <a:lnTo>
                    <a:pt x="1404" y="720"/>
                  </a:lnTo>
                  <a:lnTo>
                    <a:pt x="1170" y="732"/>
                  </a:lnTo>
                  <a:lnTo>
                    <a:pt x="906" y="738"/>
                  </a:lnTo>
                  <a:lnTo>
                    <a:pt x="534" y="747"/>
                  </a:lnTo>
                  <a:lnTo>
                    <a:pt x="201" y="753"/>
                  </a:lnTo>
                  <a:lnTo>
                    <a:pt x="0" y="753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white">
            <a:xfrm>
              <a:off x="0" y="-13"/>
              <a:ext cx="5284" cy="673"/>
            </a:xfrm>
            <a:custGeom>
              <a:avLst/>
              <a:gdLst>
                <a:gd name="T0" fmla="*/ 0 w 5284"/>
                <a:gd name="T1" fmla="*/ 366 h 673"/>
                <a:gd name="T2" fmla="*/ 0 w 5284"/>
                <a:gd name="T3" fmla="*/ 672 h 673"/>
                <a:gd name="T4" fmla="*/ 303 w 5284"/>
                <a:gd name="T5" fmla="*/ 672 h 673"/>
                <a:gd name="T6" fmla="*/ 723 w 5284"/>
                <a:gd name="T7" fmla="*/ 663 h 673"/>
                <a:gd name="T8" fmla="*/ 1020 w 5284"/>
                <a:gd name="T9" fmla="*/ 654 h 673"/>
                <a:gd name="T10" fmla="*/ 1302 w 5284"/>
                <a:gd name="T11" fmla="*/ 642 h 673"/>
                <a:gd name="T12" fmla="*/ 1554 w 5284"/>
                <a:gd name="T13" fmla="*/ 630 h 673"/>
                <a:gd name="T14" fmla="*/ 1779 w 5284"/>
                <a:gd name="T15" fmla="*/ 615 h 673"/>
                <a:gd name="T16" fmla="*/ 1962 w 5284"/>
                <a:gd name="T17" fmla="*/ 606 h 673"/>
                <a:gd name="T18" fmla="*/ 2193 w 5284"/>
                <a:gd name="T19" fmla="*/ 588 h 673"/>
                <a:gd name="T20" fmla="*/ 2448 w 5284"/>
                <a:gd name="T21" fmla="*/ 570 h 673"/>
                <a:gd name="T22" fmla="*/ 2700 w 5284"/>
                <a:gd name="T23" fmla="*/ 546 h 673"/>
                <a:gd name="T24" fmla="*/ 2904 w 5284"/>
                <a:gd name="T25" fmla="*/ 528 h 673"/>
                <a:gd name="T26" fmla="*/ 3138 w 5284"/>
                <a:gd name="T27" fmla="*/ 498 h 673"/>
                <a:gd name="T28" fmla="*/ 3324 w 5284"/>
                <a:gd name="T29" fmla="*/ 474 h 673"/>
                <a:gd name="T30" fmla="*/ 3534 w 5284"/>
                <a:gd name="T31" fmla="*/ 447 h 673"/>
                <a:gd name="T32" fmla="*/ 3735 w 5284"/>
                <a:gd name="T33" fmla="*/ 420 h 673"/>
                <a:gd name="T34" fmla="*/ 3933 w 5284"/>
                <a:gd name="T35" fmla="*/ 384 h 673"/>
                <a:gd name="T36" fmla="*/ 4116 w 5284"/>
                <a:gd name="T37" fmla="*/ 351 h 673"/>
                <a:gd name="T38" fmla="*/ 4266 w 5284"/>
                <a:gd name="T39" fmla="*/ 318 h 673"/>
                <a:gd name="T40" fmla="*/ 4446 w 5284"/>
                <a:gd name="T41" fmla="*/ 279 h 673"/>
                <a:gd name="T42" fmla="*/ 4620 w 5284"/>
                <a:gd name="T43" fmla="*/ 237 h 673"/>
                <a:gd name="T44" fmla="*/ 4779 w 5284"/>
                <a:gd name="T45" fmla="*/ 192 h 673"/>
                <a:gd name="T46" fmla="*/ 4920 w 5284"/>
                <a:gd name="T47" fmla="*/ 147 h 673"/>
                <a:gd name="T48" fmla="*/ 5085 w 5284"/>
                <a:gd name="T49" fmla="*/ 90 h 673"/>
                <a:gd name="T50" fmla="*/ 5193 w 5284"/>
                <a:gd name="T51" fmla="*/ 42 h 673"/>
                <a:gd name="T52" fmla="*/ 5283 w 5284"/>
                <a:gd name="T53" fmla="*/ 0 h 673"/>
                <a:gd name="T54" fmla="*/ 3201 w 5284"/>
                <a:gd name="T55" fmla="*/ 0 h 673"/>
                <a:gd name="T56" fmla="*/ 2982 w 5284"/>
                <a:gd name="T57" fmla="*/ 57 h 673"/>
                <a:gd name="T58" fmla="*/ 2775 w 5284"/>
                <a:gd name="T59" fmla="*/ 108 h 673"/>
                <a:gd name="T60" fmla="*/ 2562 w 5284"/>
                <a:gd name="T61" fmla="*/ 150 h 673"/>
                <a:gd name="T62" fmla="*/ 2397 w 5284"/>
                <a:gd name="T63" fmla="*/ 183 h 673"/>
                <a:gd name="T64" fmla="*/ 2205 w 5284"/>
                <a:gd name="T65" fmla="*/ 213 h 673"/>
                <a:gd name="T66" fmla="*/ 2001 w 5284"/>
                <a:gd name="T67" fmla="*/ 243 h 673"/>
                <a:gd name="T68" fmla="*/ 1776 w 5284"/>
                <a:gd name="T69" fmla="*/ 273 h 673"/>
                <a:gd name="T70" fmla="*/ 1536 w 5284"/>
                <a:gd name="T71" fmla="*/ 297 h 673"/>
                <a:gd name="T72" fmla="*/ 1344 w 5284"/>
                <a:gd name="T73" fmla="*/ 312 h 673"/>
                <a:gd name="T74" fmla="*/ 1134 w 5284"/>
                <a:gd name="T75" fmla="*/ 330 h 673"/>
                <a:gd name="T76" fmla="*/ 921 w 5284"/>
                <a:gd name="T77" fmla="*/ 342 h 673"/>
                <a:gd name="T78" fmla="*/ 696 w 5284"/>
                <a:gd name="T79" fmla="*/ 354 h 673"/>
                <a:gd name="T80" fmla="*/ 501 w 5284"/>
                <a:gd name="T81" fmla="*/ 360 h 673"/>
                <a:gd name="T82" fmla="*/ 279 w 5284"/>
                <a:gd name="T83" fmla="*/ 366 h 673"/>
                <a:gd name="T84" fmla="*/ 99 w 5284"/>
                <a:gd name="T85" fmla="*/ 369 h 673"/>
                <a:gd name="T86" fmla="*/ 0 w 5284"/>
                <a:gd name="T87" fmla="*/ 366 h 67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284" h="673">
                  <a:moveTo>
                    <a:pt x="0" y="366"/>
                  </a:moveTo>
                  <a:lnTo>
                    <a:pt x="0" y="672"/>
                  </a:lnTo>
                  <a:lnTo>
                    <a:pt x="303" y="672"/>
                  </a:lnTo>
                  <a:lnTo>
                    <a:pt x="723" y="663"/>
                  </a:lnTo>
                  <a:lnTo>
                    <a:pt x="1020" y="654"/>
                  </a:lnTo>
                  <a:lnTo>
                    <a:pt x="1302" y="642"/>
                  </a:lnTo>
                  <a:lnTo>
                    <a:pt x="1554" y="630"/>
                  </a:lnTo>
                  <a:lnTo>
                    <a:pt x="1779" y="615"/>
                  </a:lnTo>
                  <a:lnTo>
                    <a:pt x="1962" y="606"/>
                  </a:lnTo>
                  <a:lnTo>
                    <a:pt x="2193" y="588"/>
                  </a:lnTo>
                  <a:lnTo>
                    <a:pt x="2448" y="570"/>
                  </a:lnTo>
                  <a:lnTo>
                    <a:pt x="2700" y="546"/>
                  </a:lnTo>
                  <a:lnTo>
                    <a:pt x="2904" y="528"/>
                  </a:lnTo>
                  <a:lnTo>
                    <a:pt x="3138" y="498"/>
                  </a:lnTo>
                  <a:lnTo>
                    <a:pt x="3324" y="474"/>
                  </a:lnTo>
                  <a:lnTo>
                    <a:pt x="3534" y="447"/>
                  </a:lnTo>
                  <a:lnTo>
                    <a:pt x="3735" y="420"/>
                  </a:lnTo>
                  <a:lnTo>
                    <a:pt x="3933" y="384"/>
                  </a:lnTo>
                  <a:lnTo>
                    <a:pt x="4116" y="351"/>
                  </a:lnTo>
                  <a:lnTo>
                    <a:pt x="4266" y="318"/>
                  </a:lnTo>
                  <a:lnTo>
                    <a:pt x="4446" y="279"/>
                  </a:lnTo>
                  <a:lnTo>
                    <a:pt x="4620" y="237"/>
                  </a:lnTo>
                  <a:lnTo>
                    <a:pt x="4779" y="192"/>
                  </a:lnTo>
                  <a:lnTo>
                    <a:pt x="4920" y="147"/>
                  </a:lnTo>
                  <a:lnTo>
                    <a:pt x="5085" y="90"/>
                  </a:lnTo>
                  <a:lnTo>
                    <a:pt x="5193" y="42"/>
                  </a:lnTo>
                  <a:lnTo>
                    <a:pt x="5283" y="0"/>
                  </a:lnTo>
                  <a:lnTo>
                    <a:pt x="3201" y="0"/>
                  </a:lnTo>
                  <a:lnTo>
                    <a:pt x="2982" y="57"/>
                  </a:lnTo>
                  <a:lnTo>
                    <a:pt x="2775" y="108"/>
                  </a:lnTo>
                  <a:lnTo>
                    <a:pt x="2562" y="150"/>
                  </a:lnTo>
                  <a:lnTo>
                    <a:pt x="2397" y="183"/>
                  </a:lnTo>
                  <a:lnTo>
                    <a:pt x="2205" y="213"/>
                  </a:lnTo>
                  <a:lnTo>
                    <a:pt x="2001" y="243"/>
                  </a:lnTo>
                  <a:lnTo>
                    <a:pt x="1776" y="273"/>
                  </a:lnTo>
                  <a:lnTo>
                    <a:pt x="1536" y="297"/>
                  </a:lnTo>
                  <a:lnTo>
                    <a:pt x="1344" y="312"/>
                  </a:lnTo>
                  <a:lnTo>
                    <a:pt x="1134" y="330"/>
                  </a:lnTo>
                  <a:lnTo>
                    <a:pt x="921" y="342"/>
                  </a:lnTo>
                  <a:lnTo>
                    <a:pt x="696" y="354"/>
                  </a:lnTo>
                  <a:lnTo>
                    <a:pt x="501" y="360"/>
                  </a:lnTo>
                  <a:lnTo>
                    <a:pt x="279" y="366"/>
                  </a:lnTo>
                  <a:lnTo>
                    <a:pt x="99" y="369"/>
                  </a:lnTo>
                  <a:lnTo>
                    <a:pt x="0" y="366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white">
            <a:xfrm>
              <a:off x="0" y="-13"/>
              <a:ext cx="2884" cy="286"/>
            </a:xfrm>
            <a:custGeom>
              <a:avLst/>
              <a:gdLst>
                <a:gd name="T0" fmla="*/ 0 w 2884"/>
                <a:gd name="T1" fmla="*/ 0 h 286"/>
                <a:gd name="T2" fmla="*/ 0 w 2884"/>
                <a:gd name="T3" fmla="*/ 285 h 286"/>
                <a:gd name="T4" fmla="*/ 192 w 2884"/>
                <a:gd name="T5" fmla="*/ 285 h 286"/>
                <a:gd name="T6" fmla="*/ 384 w 2884"/>
                <a:gd name="T7" fmla="*/ 282 h 286"/>
                <a:gd name="T8" fmla="*/ 579 w 2884"/>
                <a:gd name="T9" fmla="*/ 276 h 286"/>
                <a:gd name="T10" fmla="*/ 789 w 2884"/>
                <a:gd name="T11" fmla="*/ 267 h 286"/>
                <a:gd name="T12" fmla="*/ 999 w 2884"/>
                <a:gd name="T13" fmla="*/ 258 h 286"/>
                <a:gd name="T14" fmla="*/ 1161 w 2884"/>
                <a:gd name="T15" fmla="*/ 246 h 286"/>
                <a:gd name="T16" fmla="*/ 1302 w 2884"/>
                <a:gd name="T17" fmla="*/ 234 h 286"/>
                <a:gd name="T18" fmla="*/ 1458 w 2884"/>
                <a:gd name="T19" fmla="*/ 222 h 286"/>
                <a:gd name="T20" fmla="*/ 1665 w 2884"/>
                <a:gd name="T21" fmla="*/ 201 h 286"/>
                <a:gd name="T22" fmla="*/ 1992 w 2884"/>
                <a:gd name="T23" fmla="*/ 159 h 286"/>
                <a:gd name="T24" fmla="*/ 2301 w 2884"/>
                <a:gd name="T25" fmla="*/ 117 h 286"/>
                <a:gd name="T26" fmla="*/ 2604 w 2884"/>
                <a:gd name="T27" fmla="*/ 60 h 286"/>
                <a:gd name="T28" fmla="*/ 2883 w 2884"/>
                <a:gd name="T29" fmla="*/ 0 h 286"/>
                <a:gd name="T30" fmla="*/ 0 w 2884"/>
                <a:gd name="T31" fmla="*/ 0 h 28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884" h="286">
                  <a:moveTo>
                    <a:pt x="0" y="0"/>
                  </a:moveTo>
                  <a:lnTo>
                    <a:pt x="0" y="285"/>
                  </a:lnTo>
                  <a:lnTo>
                    <a:pt x="192" y="285"/>
                  </a:lnTo>
                  <a:lnTo>
                    <a:pt x="384" y="282"/>
                  </a:lnTo>
                  <a:lnTo>
                    <a:pt x="579" y="276"/>
                  </a:lnTo>
                  <a:lnTo>
                    <a:pt x="789" y="267"/>
                  </a:lnTo>
                  <a:lnTo>
                    <a:pt x="999" y="258"/>
                  </a:lnTo>
                  <a:lnTo>
                    <a:pt x="1161" y="246"/>
                  </a:lnTo>
                  <a:lnTo>
                    <a:pt x="1302" y="234"/>
                  </a:lnTo>
                  <a:lnTo>
                    <a:pt x="1458" y="222"/>
                  </a:lnTo>
                  <a:lnTo>
                    <a:pt x="1665" y="201"/>
                  </a:lnTo>
                  <a:lnTo>
                    <a:pt x="1992" y="159"/>
                  </a:lnTo>
                  <a:lnTo>
                    <a:pt x="2301" y="117"/>
                  </a:lnTo>
                  <a:lnTo>
                    <a:pt x="2604" y="60"/>
                  </a:lnTo>
                  <a:lnTo>
                    <a:pt x="2883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08" name="Rectangl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0574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F3657-7012-417D-A23D-49037D90A6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2530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85577D-8EE8-40D8-BAC1-E1302BC416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935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BD9FD1-D36D-4F92-B421-F5C3E2BABD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800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6442E7-14BC-4D29-AE30-414F7196A6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698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3A1CC7-F562-48EC-A973-AA4282DA58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722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FDC89-9221-497E-BAA7-369CD4B969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131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535F8-4490-43BE-BE0F-E1FC8FF348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230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1FACA0-C6C2-4033-A251-EB92431E99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458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7FA1A2-DB4A-4DAD-9E60-CC9FB98C55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960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CF341-A28F-488E-B5F8-09C0A629A2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460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4D019-518B-49BA-BA09-3FFC9C9A20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519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9525" y="-20638"/>
            <a:ext cx="9153525" cy="6878638"/>
            <a:chOff x="-6" y="-13"/>
            <a:chExt cx="5766" cy="4333"/>
          </a:xfrm>
        </p:grpSpPr>
        <p:sp>
          <p:nvSpPr>
            <p:cNvPr id="3075" name="Rectangle 3"/>
            <p:cNvSpPr>
              <a:spLocks noChangeArrowheads="1"/>
            </p:cNvSpPr>
            <p:nvPr/>
          </p:nvSpPr>
          <p:spPr bwMode="invGray">
            <a:xfrm>
              <a:off x="5549" y="0"/>
              <a:ext cx="211" cy="432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white">
            <a:xfrm>
              <a:off x="-6" y="2828"/>
              <a:ext cx="3625" cy="1492"/>
            </a:xfrm>
            <a:custGeom>
              <a:avLst/>
              <a:gdLst>
                <a:gd name="T0" fmla="*/ 0 w 3625"/>
                <a:gd name="T1" fmla="*/ 1491 h 1492"/>
                <a:gd name="T2" fmla="*/ 0 w 3625"/>
                <a:gd name="T3" fmla="*/ 0 h 1492"/>
                <a:gd name="T4" fmla="*/ 171 w 3625"/>
                <a:gd name="T5" fmla="*/ 3 h 1492"/>
                <a:gd name="T6" fmla="*/ 355 w 3625"/>
                <a:gd name="T7" fmla="*/ 9 h 1492"/>
                <a:gd name="T8" fmla="*/ 499 w 3625"/>
                <a:gd name="T9" fmla="*/ 21 h 1492"/>
                <a:gd name="T10" fmla="*/ 650 w 3625"/>
                <a:gd name="T11" fmla="*/ 36 h 1492"/>
                <a:gd name="T12" fmla="*/ 809 w 3625"/>
                <a:gd name="T13" fmla="*/ 54 h 1492"/>
                <a:gd name="T14" fmla="*/ 957 w 3625"/>
                <a:gd name="T15" fmla="*/ 78 h 1492"/>
                <a:gd name="T16" fmla="*/ 1119 w 3625"/>
                <a:gd name="T17" fmla="*/ 105 h 1492"/>
                <a:gd name="T18" fmla="*/ 1261 w 3625"/>
                <a:gd name="T19" fmla="*/ 133 h 1492"/>
                <a:gd name="T20" fmla="*/ 1441 w 3625"/>
                <a:gd name="T21" fmla="*/ 175 h 1492"/>
                <a:gd name="T22" fmla="*/ 1598 w 3625"/>
                <a:gd name="T23" fmla="*/ 217 h 1492"/>
                <a:gd name="T24" fmla="*/ 1763 w 3625"/>
                <a:gd name="T25" fmla="*/ 269 h 1492"/>
                <a:gd name="T26" fmla="*/ 1887 w 3625"/>
                <a:gd name="T27" fmla="*/ 308 h 1492"/>
                <a:gd name="T28" fmla="*/ 2085 w 3625"/>
                <a:gd name="T29" fmla="*/ 384 h 1492"/>
                <a:gd name="T30" fmla="*/ 2230 w 3625"/>
                <a:gd name="T31" fmla="*/ 444 h 1492"/>
                <a:gd name="T32" fmla="*/ 2456 w 3625"/>
                <a:gd name="T33" fmla="*/ 547 h 1492"/>
                <a:gd name="T34" fmla="*/ 2666 w 3625"/>
                <a:gd name="T35" fmla="*/ 662 h 1492"/>
                <a:gd name="T36" fmla="*/ 2859 w 3625"/>
                <a:gd name="T37" fmla="*/ 786 h 1492"/>
                <a:gd name="T38" fmla="*/ 3046 w 3625"/>
                <a:gd name="T39" fmla="*/ 920 h 1492"/>
                <a:gd name="T40" fmla="*/ 3193 w 3625"/>
                <a:gd name="T41" fmla="*/ 1038 h 1492"/>
                <a:gd name="T42" fmla="*/ 3332 w 3625"/>
                <a:gd name="T43" fmla="*/ 1168 h 1492"/>
                <a:gd name="T44" fmla="*/ 3440 w 3625"/>
                <a:gd name="T45" fmla="*/ 1280 h 1492"/>
                <a:gd name="T46" fmla="*/ 3524 w 3625"/>
                <a:gd name="T47" fmla="*/ 1380 h 1492"/>
                <a:gd name="T48" fmla="*/ 3624 w 3625"/>
                <a:gd name="T49" fmla="*/ 1491 h 1492"/>
                <a:gd name="T50" fmla="*/ 3608 w 3625"/>
                <a:gd name="T51" fmla="*/ 1491 h 1492"/>
                <a:gd name="T52" fmla="*/ 0 w 3625"/>
                <a:gd name="T53" fmla="*/ 1491 h 149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3625" h="1492">
                  <a:moveTo>
                    <a:pt x="0" y="1491"/>
                  </a:moveTo>
                  <a:lnTo>
                    <a:pt x="0" y="0"/>
                  </a:lnTo>
                  <a:lnTo>
                    <a:pt x="171" y="3"/>
                  </a:lnTo>
                  <a:lnTo>
                    <a:pt x="355" y="9"/>
                  </a:lnTo>
                  <a:lnTo>
                    <a:pt x="499" y="21"/>
                  </a:lnTo>
                  <a:lnTo>
                    <a:pt x="650" y="36"/>
                  </a:lnTo>
                  <a:lnTo>
                    <a:pt x="809" y="54"/>
                  </a:lnTo>
                  <a:lnTo>
                    <a:pt x="957" y="78"/>
                  </a:lnTo>
                  <a:lnTo>
                    <a:pt x="1119" y="105"/>
                  </a:lnTo>
                  <a:lnTo>
                    <a:pt x="1261" y="133"/>
                  </a:lnTo>
                  <a:lnTo>
                    <a:pt x="1441" y="175"/>
                  </a:lnTo>
                  <a:lnTo>
                    <a:pt x="1598" y="217"/>
                  </a:lnTo>
                  <a:lnTo>
                    <a:pt x="1763" y="269"/>
                  </a:lnTo>
                  <a:lnTo>
                    <a:pt x="1887" y="308"/>
                  </a:lnTo>
                  <a:lnTo>
                    <a:pt x="2085" y="384"/>
                  </a:lnTo>
                  <a:lnTo>
                    <a:pt x="2230" y="444"/>
                  </a:lnTo>
                  <a:lnTo>
                    <a:pt x="2456" y="547"/>
                  </a:lnTo>
                  <a:lnTo>
                    <a:pt x="2666" y="662"/>
                  </a:lnTo>
                  <a:lnTo>
                    <a:pt x="2859" y="786"/>
                  </a:lnTo>
                  <a:lnTo>
                    <a:pt x="3046" y="920"/>
                  </a:lnTo>
                  <a:lnTo>
                    <a:pt x="3193" y="1038"/>
                  </a:lnTo>
                  <a:lnTo>
                    <a:pt x="3332" y="1168"/>
                  </a:lnTo>
                  <a:lnTo>
                    <a:pt x="3440" y="1280"/>
                  </a:lnTo>
                  <a:lnTo>
                    <a:pt x="3524" y="1380"/>
                  </a:lnTo>
                  <a:lnTo>
                    <a:pt x="3624" y="1491"/>
                  </a:lnTo>
                  <a:lnTo>
                    <a:pt x="3608" y="1491"/>
                  </a:lnTo>
                  <a:lnTo>
                    <a:pt x="0" y="1491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" name="Freeform 5"/>
            <p:cNvSpPr>
              <a:spLocks/>
            </p:cNvSpPr>
            <p:nvPr/>
          </p:nvSpPr>
          <p:spPr bwMode="white">
            <a:xfrm>
              <a:off x="0" y="2405"/>
              <a:ext cx="5143" cy="1902"/>
            </a:xfrm>
            <a:custGeom>
              <a:avLst/>
              <a:gdLst>
                <a:gd name="T0" fmla="*/ 2718 w 5143"/>
                <a:gd name="T1" fmla="*/ 405 h 1902"/>
                <a:gd name="T2" fmla="*/ 2466 w 5143"/>
                <a:gd name="T3" fmla="*/ 333 h 1902"/>
                <a:gd name="T4" fmla="*/ 2202 w 5143"/>
                <a:gd name="T5" fmla="*/ 261 h 1902"/>
                <a:gd name="T6" fmla="*/ 1929 w 5143"/>
                <a:gd name="T7" fmla="*/ 198 h 1902"/>
                <a:gd name="T8" fmla="*/ 1695 w 5143"/>
                <a:gd name="T9" fmla="*/ 153 h 1902"/>
                <a:gd name="T10" fmla="*/ 1434 w 5143"/>
                <a:gd name="T11" fmla="*/ 111 h 1902"/>
                <a:gd name="T12" fmla="*/ 1188 w 5143"/>
                <a:gd name="T13" fmla="*/ 75 h 1902"/>
                <a:gd name="T14" fmla="*/ 957 w 5143"/>
                <a:gd name="T15" fmla="*/ 48 h 1902"/>
                <a:gd name="T16" fmla="*/ 747 w 5143"/>
                <a:gd name="T17" fmla="*/ 30 h 1902"/>
                <a:gd name="T18" fmla="*/ 501 w 5143"/>
                <a:gd name="T19" fmla="*/ 15 h 1902"/>
                <a:gd name="T20" fmla="*/ 246 w 5143"/>
                <a:gd name="T21" fmla="*/ 3 h 1902"/>
                <a:gd name="T22" fmla="*/ 0 w 5143"/>
                <a:gd name="T23" fmla="*/ 0 h 1902"/>
                <a:gd name="T24" fmla="*/ 0 w 5143"/>
                <a:gd name="T25" fmla="*/ 275 h 1902"/>
                <a:gd name="T26" fmla="*/ 0 w 5143"/>
                <a:gd name="T27" fmla="*/ 345 h 1902"/>
                <a:gd name="T28" fmla="*/ 0 w 5143"/>
                <a:gd name="T29" fmla="*/ 275 h 1902"/>
                <a:gd name="T30" fmla="*/ 0 w 5143"/>
                <a:gd name="T31" fmla="*/ 342 h 1902"/>
                <a:gd name="T32" fmla="*/ 339 w 5143"/>
                <a:gd name="T33" fmla="*/ 351 h 1902"/>
                <a:gd name="T34" fmla="*/ 606 w 5143"/>
                <a:gd name="T35" fmla="*/ 372 h 1902"/>
                <a:gd name="T36" fmla="*/ 852 w 5143"/>
                <a:gd name="T37" fmla="*/ 399 h 1902"/>
                <a:gd name="T38" fmla="*/ 1068 w 5143"/>
                <a:gd name="T39" fmla="*/ 435 h 1902"/>
                <a:gd name="T40" fmla="*/ 1275 w 5143"/>
                <a:gd name="T41" fmla="*/ 474 h 1902"/>
                <a:gd name="T42" fmla="*/ 1545 w 5143"/>
                <a:gd name="T43" fmla="*/ 540 h 1902"/>
                <a:gd name="T44" fmla="*/ 1761 w 5143"/>
                <a:gd name="T45" fmla="*/ 603 h 1902"/>
                <a:gd name="T46" fmla="*/ 1971 w 5143"/>
                <a:gd name="T47" fmla="*/ 678 h 1902"/>
                <a:gd name="T48" fmla="*/ 2166 w 5143"/>
                <a:gd name="T49" fmla="*/ 747 h 1902"/>
                <a:gd name="T50" fmla="*/ 2397 w 5143"/>
                <a:gd name="T51" fmla="*/ 852 h 1902"/>
                <a:gd name="T52" fmla="*/ 2613 w 5143"/>
                <a:gd name="T53" fmla="*/ 960 h 1902"/>
                <a:gd name="T54" fmla="*/ 2832 w 5143"/>
                <a:gd name="T55" fmla="*/ 1095 h 1902"/>
                <a:gd name="T56" fmla="*/ 3012 w 5143"/>
                <a:gd name="T57" fmla="*/ 1212 h 1902"/>
                <a:gd name="T58" fmla="*/ 3186 w 5143"/>
                <a:gd name="T59" fmla="*/ 1347 h 1902"/>
                <a:gd name="T60" fmla="*/ 3351 w 5143"/>
                <a:gd name="T61" fmla="*/ 1497 h 1902"/>
                <a:gd name="T62" fmla="*/ 3480 w 5143"/>
                <a:gd name="T63" fmla="*/ 1629 h 1902"/>
                <a:gd name="T64" fmla="*/ 3612 w 5143"/>
                <a:gd name="T65" fmla="*/ 1785 h 1902"/>
                <a:gd name="T66" fmla="*/ 3699 w 5143"/>
                <a:gd name="T67" fmla="*/ 1901 h 1902"/>
                <a:gd name="T68" fmla="*/ 5142 w 5143"/>
                <a:gd name="T69" fmla="*/ 1901 h 1902"/>
                <a:gd name="T70" fmla="*/ 5076 w 5143"/>
                <a:gd name="T71" fmla="*/ 1827 h 1902"/>
                <a:gd name="T72" fmla="*/ 4968 w 5143"/>
                <a:gd name="T73" fmla="*/ 1707 h 1902"/>
                <a:gd name="T74" fmla="*/ 4797 w 5143"/>
                <a:gd name="T75" fmla="*/ 1539 h 1902"/>
                <a:gd name="T76" fmla="*/ 4617 w 5143"/>
                <a:gd name="T77" fmla="*/ 1383 h 1902"/>
                <a:gd name="T78" fmla="*/ 4410 w 5143"/>
                <a:gd name="T79" fmla="*/ 1221 h 1902"/>
                <a:gd name="T80" fmla="*/ 4185 w 5143"/>
                <a:gd name="T81" fmla="*/ 1071 h 1902"/>
                <a:gd name="T82" fmla="*/ 3960 w 5143"/>
                <a:gd name="T83" fmla="*/ 939 h 1902"/>
                <a:gd name="T84" fmla="*/ 3708 w 5143"/>
                <a:gd name="T85" fmla="*/ 801 h 1902"/>
                <a:gd name="T86" fmla="*/ 3492 w 5143"/>
                <a:gd name="T87" fmla="*/ 702 h 1902"/>
                <a:gd name="T88" fmla="*/ 3231 w 5143"/>
                <a:gd name="T89" fmla="*/ 588 h 1902"/>
                <a:gd name="T90" fmla="*/ 2964 w 5143"/>
                <a:gd name="T91" fmla="*/ 489 h 1902"/>
                <a:gd name="T92" fmla="*/ 2718 w 5143"/>
                <a:gd name="T93" fmla="*/ 405 h 190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5143" h="1902">
                  <a:moveTo>
                    <a:pt x="2718" y="405"/>
                  </a:moveTo>
                  <a:lnTo>
                    <a:pt x="2466" y="333"/>
                  </a:lnTo>
                  <a:lnTo>
                    <a:pt x="2202" y="261"/>
                  </a:lnTo>
                  <a:lnTo>
                    <a:pt x="1929" y="198"/>
                  </a:lnTo>
                  <a:lnTo>
                    <a:pt x="1695" y="153"/>
                  </a:lnTo>
                  <a:lnTo>
                    <a:pt x="1434" y="111"/>
                  </a:lnTo>
                  <a:lnTo>
                    <a:pt x="1188" y="75"/>
                  </a:lnTo>
                  <a:lnTo>
                    <a:pt x="957" y="48"/>
                  </a:lnTo>
                  <a:lnTo>
                    <a:pt x="747" y="30"/>
                  </a:lnTo>
                  <a:lnTo>
                    <a:pt x="501" y="15"/>
                  </a:lnTo>
                  <a:lnTo>
                    <a:pt x="246" y="3"/>
                  </a:lnTo>
                  <a:lnTo>
                    <a:pt x="0" y="0"/>
                  </a:lnTo>
                  <a:lnTo>
                    <a:pt x="0" y="275"/>
                  </a:lnTo>
                  <a:lnTo>
                    <a:pt x="0" y="345"/>
                  </a:lnTo>
                  <a:lnTo>
                    <a:pt x="0" y="275"/>
                  </a:lnTo>
                  <a:lnTo>
                    <a:pt x="0" y="342"/>
                  </a:lnTo>
                  <a:lnTo>
                    <a:pt x="339" y="351"/>
                  </a:lnTo>
                  <a:lnTo>
                    <a:pt x="606" y="372"/>
                  </a:lnTo>
                  <a:lnTo>
                    <a:pt x="852" y="399"/>
                  </a:lnTo>
                  <a:lnTo>
                    <a:pt x="1068" y="435"/>
                  </a:lnTo>
                  <a:lnTo>
                    <a:pt x="1275" y="474"/>
                  </a:lnTo>
                  <a:lnTo>
                    <a:pt x="1545" y="540"/>
                  </a:lnTo>
                  <a:lnTo>
                    <a:pt x="1761" y="603"/>
                  </a:lnTo>
                  <a:lnTo>
                    <a:pt x="1971" y="678"/>
                  </a:lnTo>
                  <a:lnTo>
                    <a:pt x="2166" y="747"/>
                  </a:lnTo>
                  <a:lnTo>
                    <a:pt x="2397" y="852"/>
                  </a:lnTo>
                  <a:lnTo>
                    <a:pt x="2613" y="960"/>
                  </a:lnTo>
                  <a:lnTo>
                    <a:pt x="2832" y="1095"/>
                  </a:lnTo>
                  <a:lnTo>
                    <a:pt x="3012" y="1212"/>
                  </a:lnTo>
                  <a:lnTo>
                    <a:pt x="3186" y="1347"/>
                  </a:lnTo>
                  <a:lnTo>
                    <a:pt x="3351" y="1497"/>
                  </a:lnTo>
                  <a:lnTo>
                    <a:pt x="3480" y="1629"/>
                  </a:lnTo>
                  <a:lnTo>
                    <a:pt x="3612" y="1785"/>
                  </a:lnTo>
                  <a:lnTo>
                    <a:pt x="3699" y="1901"/>
                  </a:lnTo>
                  <a:lnTo>
                    <a:pt x="5142" y="1901"/>
                  </a:lnTo>
                  <a:lnTo>
                    <a:pt x="5076" y="1827"/>
                  </a:lnTo>
                  <a:lnTo>
                    <a:pt x="4968" y="1707"/>
                  </a:lnTo>
                  <a:lnTo>
                    <a:pt x="4797" y="1539"/>
                  </a:lnTo>
                  <a:lnTo>
                    <a:pt x="4617" y="1383"/>
                  </a:lnTo>
                  <a:lnTo>
                    <a:pt x="4410" y="1221"/>
                  </a:lnTo>
                  <a:lnTo>
                    <a:pt x="4185" y="1071"/>
                  </a:lnTo>
                  <a:lnTo>
                    <a:pt x="3960" y="939"/>
                  </a:lnTo>
                  <a:lnTo>
                    <a:pt x="3708" y="801"/>
                  </a:lnTo>
                  <a:lnTo>
                    <a:pt x="3492" y="702"/>
                  </a:lnTo>
                  <a:lnTo>
                    <a:pt x="3231" y="588"/>
                  </a:lnTo>
                  <a:lnTo>
                    <a:pt x="2964" y="489"/>
                  </a:lnTo>
                  <a:lnTo>
                    <a:pt x="2718" y="405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5" name="Freeform 6"/>
            <p:cNvSpPr>
              <a:spLocks/>
            </p:cNvSpPr>
            <p:nvPr/>
          </p:nvSpPr>
          <p:spPr bwMode="white">
            <a:xfrm>
              <a:off x="0" y="1982"/>
              <a:ext cx="5760" cy="2325"/>
            </a:xfrm>
            <a:custGeom>
              <a:avLst/>
              <a:gdLst>
                <a:gd name="T0" fmla="*/ 0 w 5760"/>
                <a:gd name="T1" fmla="*/ 0 h 2325"/>
                <a:gd name="T2" fmla="*/ 0 w 5760"/>
                <a:gd name="T3" fmla="*/ 339 h 2325"/>
                <a:gd name="T4" fmla="*/ 558 w 5760"/>
                <a:gd name="T5" fmla="*/ 357 h 2325"/>
                <a:gd name="T6" fmla="*/ 807 w 5760"/>
                <a:gd name="T7" fmla="*/ 375 h 2325"/>
                <a:gd name="T8" fmla="*/ 1056 w 5760"/>
                <a:gd name="T9" fmla="*/ 399 h 2325"/>
                <a:gd name="T10" fmla="*/ 1272 w 5760"/>
                <a:gd name="T11" fmla="*/ 426 h 2325"/>
                <a:gd name="T12" fmla="*/ 1539 w 5760"/>
                <a:gd name="T13" fmla="*/ 465 h 2325"/>
                <a:gd name="T14" fmla="*/ 1791 w 5760"/>
                <a:gd name="T15" fmla="*/ 510 h 2325"/>
                <a:gd name="T16" fmla="*/ 2076 w 5760"/>
                <a:gd name="T17" fmla="*/ 570 h 2325"/>
                <a:gd name="T18" fmla="*/ 2334 w 5760"/>
                <a:gd name="T19" fmla="*/ 630 h 2325"/>
                <a:gd name="T20" fmla="*/ 2544 w 5760"/>
                <a:gd name="T21" fmla="*/ 687 h 2325"/>
                <a:gd name="T22" fmla="*/ 2775 w 5760"/>
                <a:gd name="T23" fmla="*/ 759 h 2325"/>
                <a:gd name="T24" fmla="*/ 3003 w 5760"/>
                <a:gd name="T25" fmla="*/ 837 h 2325"/>
                <a:gd name="T26" fmla="*/ 3231 w 5760"/>
                <a:gd name="T27" fmla="*/ 924 h 2325"/>
                <a:gd name="T28" fmla="*/ 3438 w 5760"/>
                <a:gd name="T29" fmla="*/ 1005 h 2325"/>
                <a:gd name="T30" fmla="*/ 3663 w 5760"/>
                <a:gd name="T31" fmla="*/ 1110 h 2325"/>
                <a:gd name="T32" fmla="*/ 3903 w 5760"/>
                <a:gd name="T33" fmla="*/ 1233 h 2325"/>
                <a:gd name="T34" fmla="*/ 4149 w 5760"/>
                <a:gd name="T35" fmla="*/ 1374 h 2325"/>
                <a:gd name="T36" fmla="*/ 4353 w 5760"/>
                <a:gd name="T37" fmla="*/ 1506 h 2325"/>
                <a:gd name="T38" fmla="*/ 4491 w 5760"/>
                <a:gd name="T39" fmla="*/ 1602 h 2325"/>
                <a:gd name="T40" fmla="*/ 4668 w 5760"/>
                <a:gd name="T41" fmla="*/ 1740 h 2325"/>
                <a:gd name="T42" fmla="*/ 4824 w 5760"/>
                <a:gd name="T43" fmla="*/ 1875 h 2325"/>
                <a:gd name="T44" fmla="*/ 4968 w 5760"/>
                <a:gd name="T45" fmla="*/ 2016 h 2325"/>
                <a:gd name="T46" fmla="*/ 5100 w 5760"/>
                <a:gd name="T47" fmla="*/ 2154 h 2325"/>
                <a:gd name="T48" fmla="*/ 5238 w 5760"/>
                <a:gd name="T49" fmla="*/ 2324 h 2325"/>
                <a:gd name="T50" fmla="*/ 5759 w 5760"/>
                <a:gd name="T51" fmla="*/ 2324 h 2325"/>
                <a:gd name="T52" fmla="*/ 5759 w 5760"/>
                <a:gd name="T53" fmla="*/ 1245 h 2325"/>
                <a:gd name="T54" fmla="*/ 5580 w 5760"/>
                <a:gd name="T55" fmla="*/ 1119 h 2325"/>
                <a:gd name="T56" fmla="*/ 5400 w 5760"/>
                <a:gd name="T57" fmla="*/ 1020 h 2325"/>
                <a:gd name="T58" fmla="*/ 5205 w 5760"/>
                <a:gd name="T59" fmla="*/ 918 h 2325"/>
                <a:gd name="T60" fmla="*/ 5031 w 5760"/>
                <a:gd name="T61" fmla="*/ 837 h 2325"/>
                <a:gd name="T62" fmla="*/ 4866 w 5760"/>
                <a:gd name="T63" fmla="*/ 771 h 2325"/>
                <a:gd name="T64" fmla="*/ 4710 w 5760"/>
                <a:gd name="T65" fmla="*/ 711 h 2325"/>
                <a:gd name="T66" fmla="*/ 4545 w 5760"/>
                <a:gd name="T67" fmla="*/ 651 h 2325"/>
                <a:gd name="T68" fmla="*/ 4386 w 5760"/>
                <a:gd name="T69" fmla="*/ 600 h 2325"/>
                <a:gd name="T70" fmla="*/ 4248 w 5760"/>
                <a:gd name="T71" fmla="*/ 552 h 2325"/>
                <a:gd name="T72" fmla="*/ 3993 w 5760"/>
                <a:gd name="T73" fmla="*/ 483 h 2325"/>
                <a:gd name="T74" fmla="*/ 3777 w 5760"/>
                <a:gd name="T75" fmla="*/ 423 h 2325"/>
                <a:gd name="T76" fmla="*/ 3564 w 5760"/>
                <a:gd name="T77" fmla="*/ 375 h 2325"/>
                <a:gd name="T78" fmla="*/ 3282 w 5760"/>
                <a:gd name="T79" fmla="*/ 312 h 2325"/>
                <a:gd name="T80" fmla="*/ 3003 w 5760"/>
                <a:gd name="T81" fmla="*/ 261 h 2325"/>
                <a:gd name="T82" fmla="*/ 2733 w 5760"/>
                <a:gd name="T83" fmla="*/ 213 h 2325"/>
                <a:gd name="T84" fmla="*/ 2451 w 5760"/>
                <a:gd name="T85" fmla="*/ 171 h 2325"/>
                <a:gd name="T86" fmla="*/ 2211 w 5760"/>
                <a:gd name="T87" fmla="*/ 138 h 2325"/>
                <a:gd name="T88" fmla="*/ 1974 w 5760"/>
                <a:gd name="T89" fmla="*/ 108 h 2325"/>
                <a:gd name="T90" fmla="*/ 1665 w 5760"/>
                <a:gd name="T91" fmla="*/ 81 h 2325"/>
                <a:gd name="T92" fmla="*/ 1437 w 5760"/>
                <a:gd name="T93" fmla="*/ 60 h 2325"/>
                <a:gd name="T94" fmla="*/ 1125 w 5760"/>
                <a:gd name="T95" fmla="*/ 36 h 2325"/>
                <a:gd name="T96" fmla="*/ 828 w 5760"/>
                <a:gd name="T97" fmla="*/ 21 h 2325"/>
                <a:gd name="T98" fmla="*/ 558 w 5760"/>
                <a:gd name="T99" fmla="*/ 12 h 2325"/>
                <a:gd name="T100" fmla="*/ 282 w 5760"/>
                <a:gd name="T101" fmla="*/ 3 h 2325"/>
                <a:gd name="T102" fmla="*/ 0 w 5760"/>
                <a:gd name="T103" fmla="*/ 0 h 232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760" h="2325">
                  <a:moveTo>
                    <a:pt x="0" y="0"/>
                  </a:moveTo>
                  <a:lnTo>
                    <a:pt x="0" y="339"/>
                  </a:lnTo>
                  <a:lnTo>
                    <a:pt x="558" y="357"/>
                  </a:lnTo>
                  <a:lnTo>
                    <a:pt x="807" y="375"/>
                  </a:lnTo>
                  <a:lnTo>
                    <a:pt x="1056" y="399"/>
                  </a:lnTo>
                  <a:lnTo>
                    <a:pt x="1272" y="426"/>
                  </a:lnTo>
                  <a:lnTo>
                    <a:pt x="1539" y="465"/>
                  </a:lnTo>
                  <a:lnTo>
                    <a:pt x="1791" y="510"/>
                  </a:lnTo>
                  <a:lnTo>
                    <a:pt x="2076" y="570"/>
                  </a:lnTo>
                  <a:lnTo>
                    <a:pt x="2334" y="630"/>
                  </a:lnTo>
                  <a:lnTo>
                    <a:pt x="2544" y="687"/>
                  </a:lnTo>
                  <a:lnTo>
                    <a:pt x="2775" y="759"/>
                  </a:lnTo>
                  <a:lnTo>
                    <a:pt x="3003" y="837"/>
                  </a:lnTo>
                  <a:lnTo>
                    <a:pt x="3231" y="924"/>
                  </a:lnTo>
                  <a:lnTo>
                    <a:pt x="3438" y="1005"/>
                  </a:lnTo>
                  <a:lnTo>
                    <a:pt x="3663" y="1110"/>
                  </a:lnTo>
                  <a:lnTo>
                    <a:pt x="3903" y="1233"/>
                  </a:lnTo>
                  <a:lnTo>
                    <a:pt x="4149" y="1374"/>
                  </a:lnTo>
                  <a:lnTo>
                    <a:pt x="4353" y="1506"/>
                  </a:lnTo>
                  <a:lnTo>
                    <a:pt x="4491" y="1602"/>
                  </a:lnTo>
                  <a:lnTo>
                    <a:pt x="4668" y="1740"/>
                  </a:lnTo>
                  <a:lnTo>
                    <a:pt x="4824" y="1875"/>
                  </a:lnTo>
                  <a:lnTo>
                    <a:pt x="4968" y="2016"/>
                  </a:lnTo>
                  <a:lnTo>
                    <a:pt x="5100" y="2154"/>
                  </a:lnTo>
                  <a:lnTo>
                    <a:pt x="5238" y="2324"/>
                  </a:lnTo>
                  <a:lnTo>
                    <a:pt x="5759" y="2324"/>
                  </a:lnTo>
                  <a:lnTo>
                    <a:pt x="5759" y="1245"/>
                  </a:lnTo>
                  <a:lnTo>
                    <a:pt x="5580" y="1119"/>
                  </a:lnTo>
                  <a:lnTo>
                    <a:pt x="5400" y="1020"/>
                  </a:lnTo>
                  <a:lnTo>
                    <a:pt x="5205" y="918"/>
                  </a:lnTo>
                  <a:lnTo>
                    <a:pt x="5031" y="837"/>
                  </a:lnTo>
                  <a:lnTo>
                    <a:pt x="4866" y="771"/>
                  </a:lnTo>
                  <a:lnTo>
                    <a:pt x="4710" y="711"/>
                  </a:lnTo>
                  <a:lnTo>
                    <a:pt x="4545" y="651"/>
                  </a:lnTo>
                  <a:lnTo>
                    <a:pt x="4386" y="600"/>
                  </a:lnTo>
                  <a:lnTo>
                    <a:pt x="4248" y="552"/>
                  </a:lnTo>
                  <a:lnTo>
                    <a:pt x="3993" y="483"/>
                  </a:lnTo>
                  <a:lnTo>
                    <a:pt x="3777" y="423"/>
                  </a:lnTo>
                  <a:lnTo>
                    <a:pt x="3564" y="375"/>
                  </a:lnTo>
                  <a:lnTo>
                    <a:pt x="3282" y="312"/>
                  </a:lnTo>
                  <a:lnTo>
                    <a:pt x="3003" y="261"/>
                  </a:lnTo>
                  <a:lnTo>
                    <a:pt x="2733" y="213"/>
                  </a:lnTo>
                  <a:lnTo>
                    <a:pt x="2451" y="171"/>
                  </a:lnTo>
                  <a:lnTo>
                    <a:pt x="2211" y="138"/>
                  </a:lnTo>
                  <a:lnTo>
                    <a:pt x="1974" y="108"/>
                  </a:lnTo>
                  <a:lnTo>
                    <a:pt x="1665" y="81"/>
                  </a:lnTo>
                  <a:lnTo>
                    <a:pt x="1437" y="60"/>
                  </a:lnTo>
                  <a:lnTo>
                    <a:pt x="1125" y="36"/>
                  </a:lnTo>
                  <a:lnTo>
                    <a:pt x="828" y="21"/>
                  </a:lnTo>
                  <a:lnTo>
                    <a:pt x="558" y="12"/>
                  </a:lnTo>
                  <a:lnTo>
                    <a:pt x="282" y="3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6" name="Freeform 7"/>
            <p:cNvSpPr>
              <a:spLocks/>
            </p:cNvSpPr>
            <p:nvPr/>
          </p:nvSpPr>
          <p:spPr bwMode="white">
            <a:xfrm>
              <a:off x="0" y="1550"/>
              <a:ext cx="5760" cy="1573"/>
            </a:xfrm>
            <a:custGeom>
              <a:avLst/>
              <a:gdLst>
                <a:gd name="T0" fmla="*/ 0 w 5760"/>
                <a:gd name="T1" fmla="*/ 0 h 1573"/>
                <a:gd name="T2" fmla="*/ 0 w 5760"/>
                <a:gd name="T3" fmla="*/ 351 h 1573"/>
                <a:gd name="T4" fmla="*/ 282 w 5760"/>
                <a:gd name="T5" fmla="*/ 357 h 1573"/>
                <a:gd name="T6" fmla="*/ 627 w 5760"/>
                <a:gd name="T7" fmla="*/ 363 h 1573"/>
                <a:gd name="T8" fmla="*/ 960 w 5760"/>
                <a:gd name="T9" fmla="*/ 375 h 1573"/>
                <a:gd name="T10" fmla="*/ 1218 w 5760"/>
                <a:gd name="T11" fmla="*/ 393 h 1573"/>
                <a:gd name="T12" fmla="*/ 1470 w 5760"/>
                <a:gd name="T13" fmla="*/ 411 h 1573"/>
                <a:gd name="T14" fmla="*/ 1746 w 5760"/>
                <a:gd name="T15" fmla="*/ 435 h 1573"/>
                <a:gd name="T16" fmla="*/ 2022 w 5760"/>
                <a:gd name="T17" fmla="*/ 462 h 1573"/>
                <a:gd name="T18" fmla="*/ 2340 w 5760"/>
                <a:gd name="T19" fmla="*/ 504 h 1573"/>
                <a:gd name="T20" fmla="*/ 2664 w 5760"/>
                <a:gd name="T21" fmla="*/ 549 h 1573"/>
                <a:gd name="T22" fmla="*/ 2952 w 5760"/>
                <a:gd name="T23" fmla="*/ 597 h 1573"/>
                <a:gd name="T24" fmla="*/ 3225 w 5760"/>
                <a:gd name="T25" fmla="*/ 648 h 1573"/>
                <a:gd name="T26" fmla="*/ 3513 w 5760"/>
                <a:gd name="T27" fmla="*/ 708 h 1573"/>
                <a:gd name="T28" fmla="*/ 3693 w 5760"/>
                <a:gd name="T29" fmla="*/ 750 h 1573"/>
                <a:gd name="T30" fmla="*/ 3936 w 5760"/>
                <a:gd name="T31" fmla="*/ 810 h 1573"/>
                <a:gd name="T32" fmla="*/ 4095 w 5760"/>
                <a:gd name="T33" fmla="*/ 855 h 1573"/>
                <a:gd name="T34" fmla="*/ 4281 w 5760"/>
                <a:gd name="T35" fmla="*/ 909 h 1573"/>
                <a:gd name="T36" fmla="*/ 4503 w 5760"/>
                <a:gd name="T37" fmla="*/ 981 h 1573"/>
                <a:gd name="T38" fmla="*/ 4704 w 5760"/>
                <a:gd name="T39" fmla="*/ 1053 h 1573"/>
                <a:gd name="T40" fmla="*/ 4911 w 5760"/>
                <a:gd name="T41" fmla="*/ 1131 h 1573"/>
                <a:gd name="T42" fmla="*/ 5073 w 5760"/>
                <a:gd name="T43" fmla="*/ 1197 h 1573"/>
                <a:gd name="T44" fmla="*/ 5256 w 5760"/>
                <a:gd name="T45" fmla="*/ 1281 h 1573"/>
                <a:gd name="T46" fmla="*/ 5475 w 5760"/>
                <a:gd name="T47" fmla="*/ 1401 h 1573"/>
                <a:gd name="T48" fmla="*/ 5628 w 5760"/>
                <a:gd name="T49" fmla="*/ 1482 h 1573"/>
                <a:gd name="T50" fmla="*/ 5759 w 5760"/>
                <a:gd name="T51" fmla="*/ 1572 h 1573"/>
                <a:gd name="T52" fmla="*/ 5759 w 5760"/>
                <a:gd name="T53" fmla="*/ 633 h 1573"/>
                <a:gd name="T54" fmla="*/ 5493 w 5760"/>
                <a:gd name="T55" fmla="*/ 570 h 1573"/>
                <a:gd name="T56" fmla="*/ 5214 w 5760"/>
                <a:gd name="T57" fmla="*/ 501 h 1573"/>
                <a:gd name="T58" fmla="*/ 4950 w 5760"/>
                <a:gd name="T59" fmla="*/ 444 h 1573"/>
                <a:gd name="T60" fmla="*/ 4701 w 5760"/>
                <a:gd name="T61" fmla="*/ 396 h 1573"/>
                <a:gd name="T62" fmla="*/ 4425 w 5760"/>
                <a:gd name="T63" fmla="*/ 348 h 1573"/>
                <a:gd name="T64" fmla="*/ 4110 w 5760"/>
                <a:gd name="T65" fmla="*/ 294 h 1573"/>
                <a:gd name="T66" fmla="*/ 3813 w 5760"/>
                <a:gd name="T67" fmla="*/ 252 h 1573"/>
                <a:gd name="T68" fmla="*/ 3549 w 5760"/>
                <a:gd name="T69" fmla="*/ 213 h 1573"/>
                <a:gd name="T70" fmla="*/ 3261 w 5760"/>
                <a:gd name="T71" fmla="*/ 183 h 1573"/>
                <a:gd name="T72" fmla="*/ 3015 w 5760"/>
                <a:gd name="T73" fmla="*/ 153 h 1573"/>
                <a:gd name="T74" fmla="*/ 2757 w 5760"/>
                <a:gd name="T75" fmla="*/ 129 h 1573"/>
                <a:gd name="T76" fmla="*/ 2520 w 5760"/>
                <a:gd name="T77" fmla="*/ 105 h 1573"/>
                <a:gd name="T78" fmla="*/ 2301 w 5760"/>
                <a:gd name="T79" fmla="*/ 87 h 1573"/>
                <a:gd name="T80" fmla="*/ 2013 w 5760"/>
                <a:gd name="T81" fmla="*/ 66 h 1573"/>
                <a:gd name="T82" fmla="*/ 1731 w 5760"/>
                <a:gd name="T83" fmla="*/ 48 h 1573"/>
                <a:gd name="T84" fmla="*/ 1524 w 5760"/>
                <a:gd name="T85" fmla="*/ 39 h 1573"/>
                <a:gd name="T86" fmla="*/ 1260 w 5760"/>
                <a:gd name="T87" fmla="*/ 27 h 1573"/>
                <a:gd name="T88" fmla="*/ 966 w 5760"/>
                <a:gd name="T89" fmla="*/ 15 h 1573"/>
                <a:gd name="T90" fmla="*/ 714 w 5760"/>
                <a:gd name="T91" fmla="*/ 12 h 1573"/>
                <a:gd name="T92" fmla="*/ 510 w 5760"/>
                <a:gd name="T93" fmla="*/ 6 h 1573"/>
                <a:gd name="T94" fmla="*/ 243 w 5760"/>
                <a:gd name="T95" fmla="*/ 0 h 1573"/>
                <a:gd name="T96" fmla="*/ 0 w 5760"/>
                <a:gd name="T97" fmla="*/ 0 h 15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760" h="1573">
                  <a:moveTo>
                    <a:pt x="0" y="0"/>
                  </a:moveTo>
                  <a:lnTo>
                    <a:pt x="0" y="351"/>
                  </a:lnTo>
                  <a:lnTo>
                    <a:pt x="282" y="357"/>
                  </a:lnTo>
                  <a:lnTo>
                    <a:pt x="627" y="363"/>
                  </a:lnTo>
                  <a:lnTo>
                    <a:pt x="960" y="375"/>
                  </a:lnTo>
                  <a:lnTo>
                    <a:pt x="1218" y="393"/>
                  </a:lnTo>
                  <a:lnTo>
                    <a:pt x="1470" y="411"/>
                  </a:lnTo>
                  <a:lnTo>
                    <a:pt x="1746" y="435"/>
                  </a:lnTo>
                  <a:lnTo>
                    <a:pt x="2022" y="462"/>
                  </a:lnTo>
                  <a:lnTo>
                    <a:pt x="2340" y="504"/>
                  </a:lnTo>
                  <a:lnTo>
                    <a:pt x="2664" y="549"/>
                  </a:lnTo>
                  <a:lnTo>
                    <a:pt x="2952" y="597"/>
                  </a:lnTo>
                  <a:lnTo>
                    <a:pt x="3225" y="648"/>
                  </a:lnTo>
                  <a:lnTo>
                    <a:pt x="3513" y="708"/>
                  </a:lnTo>
                  <a:lnTo>
                    <a:pt x="3693" y="750"/>
                  </a:lnTo>
                  <a:lnTo>
                    <a:pt x="3936" y="810"/>
                  </a:lnTo>
                  <a:lnTo>
                    <a:pt x="4095" y="855"/>
                  </a:lnTo>
                  <a:lnTo>
                    <a:pt x="4281" y="909"/>
                  </a:lnTo>
                  <a:lnTo>
                    <a:pt x="4503" y="981"/>
                  </a:lnTo>
                  <a:lnTo>
                    <a:pt x="4704" y="1053"/>
                  </a:lnTo>
                  <a:lnTo>
                    <a:pt x="4911" y="1131"/>
                  </a:lnTo>
                  <a:lnTo>
                    <a:pt x="5073" y="1197"/>
                  </a:lnTo>
                  <a:lnTo>
                    <a:pt x="5256" y="1281"/>
                  </a:lnTo>
                  <a:lnTo>
                    <a:pt x="5475" y="1401"/>
                  </a:lnTo>
                  <a:lnTo>
                    <a:pt x="5628" y="1482"/>
                  </a:lnTo>
                  <a:lnTo>
                    <a:pt x="5759" y="1572"/>
                  </a:lnTo>
                  <a:lnTo>
                    <a:pt x="5759" y="633"/>
                  </a:lnTo>
                  <a:lnTo>
                    <a:pt x="5493" y="570"/>
                  </a:lnTo>
                  <a:lnTo>
                    <a:pt x="5214" y="501"/>
                  </a:lnTo>
                  <a:lnTo>
                    <a:pt x="4950" y="444"/>
                  </a:lnTo>
                  <a:lnTo>
                    <a:pt x="4701" y="396"/>
                  </a:lnTo>
                  <a:lnTo>
                    <a:pt x="4425" y="348"/>
                  </a:lnTo>
                  <a:lnTo>
                    <a:pt x="4110" y="294"/>
                  </a:lnTo>
                  <a:lnTo>
                    <a:pt x="3813" y="252"/>
                  </a:lnTo>
                  <a:lnTo>
                    <a:pt x="3549" y="213"/>
                  </a:lnTo>
                  <a:lnTo>
                    <a:pt x="3261" y="183"/>
                  </a:lnTo>
                  <a:lnTo>
                    <a:pt x="3015" y="153"/>
                  </a:lnTo>
                  <a:lnTo>
                    <a:pt x="2757" y="129"/>
                  </a:lnTo>
                  <a:lnTo>
                    <a:pt x="2520" y="105"/>
                  </a:lnTo>
                  <a:lnTo>
                    <a:pt x="2301" y="87"/>
                  </a:lnTo>
                  <a:lnTo>
                    <a:pt x="2013" y="66"/>
                  </a:lnTo>
                  <a:lnTo>
                    <a:pt x="1731" y="48"/>
                  </a:lnTo>
                  <a:lnTo>
                    <a:pt x="1524" y="39"/>
                  </a:lnTo>
                  <a:lnTo>
                    <a:pt x="1260" y="27"/>
                  </a:lnTo>
                  <a:lnTo>
                    <a:pt x="966" y="15"/>
                  </a:lnTo>
                  <a:lnTo>
                    <a:pt x="714" y="12"/>
                  </a:lnTo>
                  <a:lnTo>
                    <a:pt x="510" y="6"/>
                  </a:lnTo>
                  <a:lnTo>
                    <a:pt x="243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7" name="Freeform 8"/>
            <p:cNvSpPr>
              <a:spLocks/>
            </p:cNvSpPr>
            <p:nvPr/>
          </p:nvSpPr>
          <p:spPr bwMode="white">
            <a:xfrm>
              <a:off x="0" y="1130"/>
              <a:ext cx="5760" cy="970"/>
            </a:xfrm>
            <a:custGeom>
              <a:avLst/>
              <a:gdLst>
                <a:gd name="T0" fmla="*/ 0 w 5760"/>
                <a:gd name="T1" fmla="*/ 0 h 970"/>
                <a:gd name="T2" fmla="*/ 0 w 5760"/>
                <a:gd name="T3" fmla="*/ 339 h 970"/>
                <a:gd name="T4" fmla="*/ 318 w 5760"/>
                <a:gd name="T5" fmla="*/ 342 h 970"/>
                <a:gd name="T6" fmla="*/ 591 w 5760"/>
                <a:gd name="T7" fmla="*/ 348 h 970"/>
                <a:gd name="T8" fmla="*/ 846 w 5760"/>
                <a:gd name="T9" fmla="*/ 354 h 970"/>
                <a:gd name="T10" fmla="*/ 1074 w 5760"/>
                <a:gd name="T11" fmla="*/ 360 h 970"/>
                <a:gd name="T12" fmla="*/ 1314 w 5760"/>
                <a:gd name="T13" fmla="*/ 366 h 970"/>
                <a:gd name="T14" fmla="*/ 1599 w 5760"/>
                <a:gd name="T15" fmla="*/ 381 h 970"/>
                <a:gd name="T16" fmla="*/ 1911 w 5760"/>
                <a:gd name="T17" fmla="*/ 399 h 970"/>
                <a:gd name="T18" fmla="*/ 2241 w 5760"/>
                <a:gd name="T19" fmla="*/ 420 h 970"/>
                <a:gd name="T20" fmla="*/ 2619 w 5760"/>
                <a:gd name="T21" fmla="*/ 453 h 970"/>
                <a:gd name="T22" fmla="*/ 2889 w 5760"/>
                <a:gd name="T23" fmla="*/ 477 h 970"/>
                <a:gd name="T24" fmla="*/ 3177 w 5760"/>
                <a:gd name="T25" fmla="*/ 507 h 970"/>
                <a:gd name="T26" fmla="*/ 3498 w 5760"/>
                <a:gd name="T27" fmla="*/ 543 h 970"/>
                <a:gd name="T28" fmla="*/ 3813 w 5760"/>
                <a:gd name="T29" fmla="*/ 585 h 970"/>
                <a:gd name="T30" fmla="*/ 4044 w 5760"/>
                <a:gd name="T31" fmla="*/ 618 h 970"/>
                <a:gd name="T32" fmla="*/ 4365 w 5760"/>
                <a:gd name="T33" fmla="*/ 669 h 970"/>
                <a:gd name="T34" fmla="*/ 4683 w 5760"/>
                <a:gd name="T35" fmla="*/ 726 h 970"/>
                <a:gd name="T36" fmla="*/ 4980 w 5760"/>
                <a:gd name="T37" fmla="*/ 786 h 970"/>
                <a:gd name="T38" fmla="*/ 5268 w 5760"/>
                <a:gd name="T39" fmla="*/ 846 h 970"/>
                <a:gd name="T40" fmla="*/ 5646 w 5760"/>
                <a:gd name="T41" fmla="*/ 942 h 970"/>
                <a:gd name="T42" fmla="*/ 5759 w 5760"/>
                <a:gd name="T43" fmla="*/ 969 h 970"/>
                <a:gd name="T44" fmla="*/ 5759 w 5760"/>
                <a:gd name="T45" fmla="*/ 0 h 970"/>
                <a:gd name="T46" fmla="*/ 0 w 5760"/>
                <a:gd name="T47" fmla="*/ 0 h 97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5760" h="970">
                  <a:moveTo>
                    <a:pt x="0" y="0"/>
                  </a:moveTo>
                  <a:lnTo>
                    <a:pt x="0" y="339"/>
                  </a:lnTo>
                  <a:lnTo>
                    <a:pt x="318" y="342"/>
                  </a:lnTo>
                  <a:lnTo>
                    <a:pt x="591" y="348"/>
                  </a:lnTo>
                  <a:lnTo>
                    <a:pt x="846" y="354"/>
                  </a:lnTo>
                  <a:lnTo>
                    <a:pt x="1074" y="360"/>
                  </a:lnTo>
                  <a:lnTo>
                    <a:pt x="1314" y="366"/>
                  </a:lnTo>
                  <a:lnTo>
                    <a:pt x="1599" y="381"/>
                  </a:lnTo>
                  <a:lnTo>
                    <a:pt x="1911" y="399"/>
                  </a:lnTo>
                  <a:lnTo>
                    <a:pt x="2241" y="420"/>
                  </a:lnTo>
                  <a:lnTo>
                    <a:pt x="2619" y="453"/>
                  </a:lnTo>
                  <a:lnTo>
                    <a:pt x="2889" y="477"/>
                  </a:lnTo>
                  <a:lnTo>
                    <a:pt x="3177" y="507"/>
                  </a:lnTo>
                  <a:lnTo>
                    <a:pt x="3498" y="543"/>
                  </a:lnTo>
                  <a:lnTo>
                    <a:pt x="3813" y="585"/>
                  </a:lnTo>
                  <a:lnTo>
                    <a:pt x="4044" y="618"/>
                  </a:lnTo>
                  <a:lnTo>
                    <a:pt x="4365" y="669"/>
                  </a:lnTo>
                  <a:lnTo>
                    <a:pt x="4683" y="726"/>
                  </a:lnTo>
                  <a:lnTo>
                    <a:pt x="4980" y="786"/>
                  </a:lnTo>
                  <a:lnTo>
                    <a:pt x="5268" y="846"/>
                  </a:lnTo>
                  <a:lnTo>
                    <a:pt x="5646" y="942"/>
                  </a:lnTo>
                  <a:lnTo>
                    <a:pt x="5759" y="969"/>
                  </a:lnTo>
                  <a:lnTo>
                    <a:pt x="5759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8" name="Freeform 9"/>
            <p:cNvSpPr>
              <a:spLocks/>
            </p:cNvSpPr>
            <p:nvPr/>
          </p:nvSpPr>
          <p:spPr bwMode="white">
            <a:xfrm>
              <a:off x="0" y="-13"/>
              <a:ext cx="5760" cy="1060"/>
            </a:xfrm>
            <a:custGeom>
              <a:avLst/>
              <a:gdLst>
                <a:gd name="T0" fmla="*/ 0 w 5760"/>
                <a:gd name="T1" fmla="*/ 753 h 1060"/>
                <a:gd name="T2" fmla="*/ 0 w 5760"/>
                <a:gd name="T3" fmla="*/ 1059 h 1060"/>
                <a:gd name="T4" fmla="*/ 5759 w 5760"/>
                <a:gd name="T5" fmla="*/ 1059 h 1060"/>
                <a:gd name="T6" fmla="*/ 5759 w 5760"/>
                <a:gd name="T7" fmla="*/ 0 h 1060"/>
                <a:gd name="T8" fmla="*/ 5430 w 5760"/>
                <a:gd name="T9" fmla="*/ 0 h 1060"/>
                <a:gd name="T10" fmla="*/ 5298 w 5760"/>
                <a:gd name="T11" fmla="*/ 84 h 1060"/>
                <a:gd name="T12" fmla="*/ 5136 w 5760"/>
                <a:gd name="T13" fmla="*/ 159 h 1060"/>
                <a:gd name="T14" fmla="*/ 4968 w 5760"/>
                <a:gd name="T15" fmla="*/ 222 h 1060"/>
                <a:gd name="T16" fmla="*/ 4812 w 5760"/>
                <a:gd name="T17" fmla="*/ 267 h 1060"/>
                <a:gd name="T18" fmla="*/ 4626 w 5760"/>
                <a:gd name="T19" fmla="*/ 324 h 1060"/>
                <a:gd name="T20" fmla="*/ 4440 w 5760"/>
                <a:gd name="T21" fmla="*/ 366 h 1060"/>
                <a:gd name="T22" fmla="*/ 4230 w 5760"/>
                <a:gd name="T23" fmla="*/ 414 h 1060"/>
                <a:gd name="T24" fmla="*/ 3939 w 5760"/>
                <a:gd name="T25" fmla="*/ 468 h 1060"/>
                <a:gd name="T26" fmla="*/ 3711 w 5760"/>
                <a:gd name="T27" fmla="*/ 504 h 1060"/>
                <a:gd name="T28" fmla="*/ 3441 w 5760"/>
                <a:gd name="T29" fmla="*/ 543 h 1060"/>
                <a:gd name="T30" fmla="*/ 3189 w 5760"/>
                <a:gd name="T31" fmla="*/ 579 h 1060"/>
                <a:gd name="T32" fmla="*/ 2925 w 5760"/>
                <a:gd name="T33" fmla="*/ 606 h 1060"/>
                <a:gd name="T34" fmla="*/ 2679 w 5760"/>
                <a:gd name="T35" fmla="*/ 633 h 1060"/>
                <a:gd name="T36" fmla="*/ 2418 w 5760"/>
                <a:gd name="T37" fmla="*/ 654 h 1060"/>
                <a:gd name="T38" fmla="*/ 2142 w 5760"/>
                <a:gd name="T39" fmla="*/ 675 h 1060"/>
                <a:gd name="T40" fmla="*/ 1896 w 5760"/>
                <a:gd name="T41" fmla="*/ 693 h 1060"/>
                <a:gd name="T42" fmla="*/ 1647 w 5760"/>
                <a:gd name="T43" fmla="*/ 708 h 1060"/>
                <a:gd name="T44" fmla="*/ 1404 w 5760"/>
                <a:gd name="T45" fmla="*/ 720 h 1060"/>
                <a:gd name="T46" fmla="*/ 1170 w 5760"/>
                <a:gd name="T47" fmla="*/ 732 h 1060"/>
                <a:gd name="T48" fmla="*/ 906 w 5760"/>
                <a:gd name="T49" fmla="*/ 738 h 1060"/>
                <a:gd name="T50" fmla="*/ 534 w 5760"/>
                <a:gd name="T51" fmla="*/ 747 h 1060"/>
                <a:gd name="T52" fmla="*/ 201 w 5760"/>
                <a:gd name="T53" fmla="*/ 753 h 1060"/>
                <a:gd name="T54" fmla="*/ 0 w 5760"/>
                <a:gd name="T55" fmla="*/ 753 h 106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5760" h="1060">
                  <a:moveTo>
                    <a:pt x="0" y="753"/>
                  </a:moveTo>
                  <a:lnTo>
                    <a:pt x="0" y="1059"/>
                  </a:lnTo>
                  <a:lnTo>
                    <a:pt x="5759" y="1059"/>
                  </a:lnTo>
                  <a:lnTo>
                    <a:pt x="5759" y="0"/>
                  </a:lnTo>
                  <a:lnTo>
                    <a:pt x="5430" y="0"/>
                  </a:lnTo>
                  <a:lnTo>
                    <a:pt x="5298" y="84"/>
                  </a:lnTo>
                  <a:lnTo>
                    <a:pt x="5136" y="159"/>
                  </a:lnTo>
                  <a:lnTo>
                    <a:pt x="4968" y="222"/>
                  </a:lnTo>
                  <a:lnTo>
                    <a:pt x="4812" y="267"/>
                  </a:lnTo>
                  <a:lnTo>
                    <a:pt x="4626" y="324"/>
                  </a:lnTo>
                  <a:lnTo>
                    <a:pt x="4440" y="366"/>
                  </a:lnTo>
                  <a:lnTo>
                    <a:pt x="4230" y="414"/>
                  </a:lnTo>
                  <a:lnTo>
                    <a:pt x="3939" y="468"/>
                  </a:lnTo>
                  <a:lnTo>
                    <a:pt x="3711" y="504"/>
                  </a:lnTo>
                  <a:lnTo>
                    <a:pt x="3441" y="543"/>
                  </a:lnTo>
                  <a:lnTo>
                    <a:pt x="3189" y="579"/>
                  </a:lnTo>
                  <a:lnTo>
                    <a:pt x="2925" y="606"/>
                  </a:lnTo>
                  <a:lnTo>
                    <a:pt x="2679" y="633"/>
                  </a:lnTo>
                  <a:lnTo>
                    <a:pt x="2418" y="654"/>
                  </a:lnTo>
                  <a:lnTo>
                    <a:pt x="2142" y="675"/>
                  </a:lnTo>
                  <a:lnTo>
                    <a:pt x="1896" y="693"/>
                  </a:lnTo>
                  <a:lnTo>
                    <a:pt x="1647" y="708"/>
                  </a:lnTo>
                  <a:lnTo>
                    <a:pt x="1404" y="720"/>
                  </a:lnTo>
                  <a:lnTo>
                    <a:pt x="1170" y="732"/>
                  </a:lnTo>
                  <a:lnTo>
                    <a:pt x="906" y="738"/>
                  </a:lnTo>
                  <a:lnTo>
                    <a:pt x="534" y="747"/>
                  </a:lnTo>
                  <a:lnTo>
                    <a:pt x="201" y="753"/>
                  </a:lnTo>
                  <a:lnTo>
                    <a:pt x="0" y="753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9" name="Freeform 10"/>
            <p:cNvSpPr>
              <a:spLocks/>
            </p:cNvSpPr>
            <p:nvPr/>
          </p:nvSpPr>
          <p:spPr bwMode="white">
            <a:xfrm>
              <a:off x="0" y="-13"/>
              <a:ext cx="5284" cy="673"/>
            </a:xfrm>
            <a:custGeom>
              <a:avLst/>
              <a:gdLst>
                <a:gd name="T0" fmla="*/ 0 w 5284"/>
                <a:gd name="T1" fmla="*/ 366 h 673"/>
                <a:gd name="T2" fmla="*/ 0 w 5284"/>
                <a:gd name="T3" fmla="*/ 672 h 673"/>
                <a:gd name="T4" fmla="*/ 303 w 5284"/>
                <a:gd name="T5" fmla="*/ 672 h 673"/>
                <a:gd name="T6" fmla="*/ 723 w 5284"/>
                <a:gd name="T7" fmla="*/ 663 h 673"/>
                <a:gd name="T8" fmla="*/ 1020 w 5284"/>
                <a:gd name="T9" fmla="*/ 654 h 673"/>
                <a:gd name="T10" fmla="*/ 1302 w 5284"/>
                <a:gd name="T11" fmla="*/ 642 h 673"/>
                <a:gd name="T12" fmla="*/ 1554 w 5284"/>
                <a:gd name="T13" fmla="*/ 630 h 673"/>
                <a:gd name="T14" fmla="*/ 1779 w 5284"/>
                <a:gd name="T15" fmla="*/ 615 h 673"/>
                <a:gd name="T16" fmla="*/ 1962 w 5284"/>
                <a:gd name="T17" fmla="*/ 606 h 673"/>
                <a:gd name="T18" fmla="*/ 2193 w 5284"/>
                <a:gd name="T19" fmla="*/ 588 h 673"/>
                <a:gd name="T20" fmla="*/ 2448 w 5284"/>
                <a:gd name="T21" fmla="*/ 570 h 673"/>
                <a:gd name="T22" fmla="*/ 2700 w 5284"/>
                <a:gd name="T23" fmla="*/ 546 h 673"/>
                <a:gd name="T24" fmla="*/ 2904 w 5284"/>
                <a:gd name="T25" fmla="*/ 528 h 673"/>
                <a:gd name="T26" fmla="*/ 3138 w 5284"/>
                <a:gd name="T27" fmla="*/ 498 h 673"/>
                <a:gd name="T28" fmla="*/ 3324 w 5284"/>
                <a:gd name="T29" fmla="*/ 474 h 673"/>
                <a:gd name="T30" fmla="*/ 3534 w 5284"/>
                <a:gd name="T31" fmla="*/ 447 h 673"/>
                <a:gd name="T32" fmla="*/ 3735 w 5284"/>
                <a:gd name="T33" fmla="*/ 420 h 673"/>
                <a:gd name="T34" fmla="*/ 3933 w 5284"/>
                <a:gd name="T35" fmla="*/ 384 h 673"/>
                <a:gd name="T36" fmla="*/ 4116 w 5284"/>
                <a:gd name="T37" fmla="*/ 351 h 673"/>
                <a:gd name="T38" fmla="*/ 4266 w 5284"/>
                <a:gd name="T39" fmla="*/ 318 h 673"/>
                <a:gd name="T40" fmla="*/ 4446 w 5284"/>
                <a:gd name="T41" fmla="*/ 279 h 673"/>
                <a:gd name="T42" fmla="*/ 4620 w 5284"/>
                <a:gd name="T43" fmla="*/ 237 h 673"/>
                <a:gd name="T44" fmla="*/ 4779 w 5284"/>
                <a:gd name="T45" fmla="*/ 192 h 673"/>
                <a:gd name="T46" fmla="*/ 4920 w 5284"/>
                <a:gd name="T47" fmla="*/ 147 h 673"/>
                <a:gd name="T48" fmla="*/ 5085 w 5284"/>
                <a:gd name="T49" fmla="*/ 90 h 673"/>
                <a:gd name="T50" fmla="*/ 5193 w 5284"/>
                <a:gd name="T51" fmla="*/ 42 h 673"/>
                <a:gd name="T52" fmla="*/ 5283 w 5284"/>
                <a:gd name="T53" fmla="*/ 0 h 673"/>
                <a:gd name="T54" fmla="*/ 3201 w 5284"/>
                <a:gd name="T55" fmla="*/ 0 h 673"/>
                <a:gd name="T56" fmla="*/ 2982 w 5284"/>
                <a:gd name="T57" fmla="*/ 57 h 673"/>
                <a:gd name="T58" fmla="*/ 2775 w 5284"/>
                <a:gd name="T59" fmla="*/ 108 h 673"/>
                <a:gd name="T60" fmla="*/ 2562 w 5284"/>
                <a:gd name="T61" fmla="*/ 150 h 673"/>
                <a:gd name="T62" fmla="*/ 2397 w 5284"/>
                <a:gd name="T63" fmla="*/ 183 h 673"/>
                <a:gd name="T64" fmla="*/ 2205 w 5284"/>
                <a:gd name="T65" fmla="*/ 213 h 673"/>
                <a:gd name="T66" fmla="*/ 2001 w 5284"/>
                <a:gd name="T67" fmla="*/ 243 h 673"/>
                <a:gd name="T68" fmla="*/ 1776 w 5284"/>
                <a:gd name="T69" fmla="*/ 273 h 673"/>
                <a:gd name="T70" fmla="*/ 1536 w 5284"/>
                <a:gd name="T71" fmla="*/ 297 h 673"/>
                <a:gd name="T72" fmla="*/ 1344 w 5284"/>
                <a:gd name="T73" fmla="*/ 312 h 673"/>
                <a:gd name="T74" fmla="*/ 1134 w 5284"/>
                <a:gd name="T75" fmla="*/ 330 h 673"/>
                <a:gd name="T76" fmla="*/ 921 w 5284"/>
                <a:gd name="T77" fmla="*/ 342 h 673"/>
                <a:gd name="T78" fmla="*/ 696 w 5284"/>
                <a:gd name="T79" fmla="*/ 354 h 673"/>
                <a:gd name="T80" fmla="*/ 501 w 5284"/>
                <a:gd name="T81" fmla="*/ 360 h 673"/>
                <a:gd name="T82" fmla="*/ 279 w 5284"/>
                <a:gd name="T83" fmla="*/ 366 h 673"/>
                <a:gd name="T84" fmla="*/ 99 w 5284"/>
                <a:gd name="T85" fmla="*/ 369 h 673"/>
                <a:gd name="T86" fmla="*/ 0 w 5284"/>
                <a:gd name="T87" fmla="*/ 366 h 67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284" h="673">
                  <a:moveTo>
                    <a:pt x="0" y="366"/>
                  </a:moveTo>
                  <a:lnTo>
                    <a:pt x="0" y="672"/>
                  </a:lnTo>
                  <a:lnTo>
                    <a:pt x="303" y="672"/>
                  </a:lnTo>
                  <a:lnTo>
                    <a:pt x="723" y="663"/>
                  </a:lnTo>
                  <a:lnTo>
                    <a:pt x="1020" y="654"/>
                  </a:lnTo>
                  <a:lnTo>
                    <a:pt x="1302" y="642"/>
                  </a:lnTo>
                  <a:lnTo>
                    <a:pt x="1554" y="630"/>
                  </a:lnTo>
                  <a:lnTo>
                    <a:pt x="1779" y="615"/>
                  </a:lnTo>
                  <a:lnTo>
                    <a:pt x="1962" y="606"/>
                  </a:lnTo>
                  <a:lnTo>
                    <a:pt x="2193" y="588"/>
                  </a:lnTo>
                  <a:lnTo>
                    <a:pt x="2448" y="570"/>
                  </a:lnTo>
                  <a:lnTo>
                    <a:pt x="2700" y="546"/>
                  </a:lnTo>
                  <a:lnTo>
                    <a:pt x="2904" y="528"/>
                  </a:lnTo>
                  <a:lnTo>
                    <a:pt x="3138" y="498"/>
                  </a:lnTo>
                  <a:lnTo>
                    <a:pt x="3324" y="474"/>
                  </a:lnTo>
                  <a:lnTo>
                    <a:pt x="3534" y="447"/>
                  </a:lnTo>
                  <a:lnTo>
                    <a:pt x="3735" y="420"/>
                  </a:lnTo>
                  <a:lnTo>
                    <a:pt x="3933" y="384"/>
                  </a:lnTo>
                  <a:lnTo>
                    <a:pt x="4116" y="351"/>
                  </a:lnTo>
                  <a:lnTo>
                    <a:pt x="4266" y="318"/>
                  </a:lnTo>
                  <a:lnTo>
                    <a:pt x="4446" y="279"/>
                  </a:lnTo>
                  <a:lnTo>
                    <a:pt x="4620" y="237"/>
                  </a:lnTo>
                  <a:lnTo>
                    <a:pt x="4779" y="192"/>
                  </a:lnTo>
                  <a:lnTo>
                    <a:pt x="4920" y="147"/>
                  </a:lnTo>
                  <a:lnTo>
                    <a:pt x="5085" y="90"/>
                  </a:lnTo>
                  <a:lnTo>
                    <a:pt x="5193" y="42"/>
                  </a:lnTo>
                  <a:lnTo>
                    <a:pt x="5283" y="0"/>
                  </a:lnTo>
                  <a:lnTo>
                    <a:pt x="3201" y="0"/>
                  </a:lnTo>
                  <a:lnTo>
                    <a:pt x="2982" y="57"/>
                  </a:lnTo>
                  <a:lnTo>
                    <a:pt x="2775" y="108"/>
                  </a:lnTo>
                  <a:lnTo>
                    <a:pt x="2562" y="150"/>
                  </a:lnTo>
                  <a:lnTo>
                    <a:pt x="2397" y="183"/>
                  </a:lnTo>
                  <a:lnTo>
                    <a:pt x="2205" y="213"/>
                  </a:lnTo>
                  <a:lnTo>
                    <a:pt x="2001" y="243"/>
                  </a:lnTo>
                  <a:lnTo>
                    <a:pt x="1776" y="273"/>
                  </a:lnTo>
                  <a:lnTo>
                    <a:pt x="1536" y="297"/>
                  </a:lnTo>
                  <a:lnTo>
                    <a:pt x="1344" y="312"/>
                  </a:lnTo>
                  <a:lnTo>
                    <a:pt x="1134" y="330"/>
                  </a:lnTo>
                  <a:lnTo>
                    <a:pt x="921" y="342"/>
                  </a:lnTo>
                  <a:lnTo>
                    <a:pt x="696" y="354"/>
                  </a:lnTo>
                  <a:lnTo>
                    <a:pt x="501" y="360"/>
                  </a:lnTo>
                  <a:lnTo>
                    <a:pt x="279" y="366"/>
                  </a:lnTo>
                  <a:lnTo>
                    <a:pt x="99" y="369"/>
                  </a:lnTo>
                  <a:lnTo>
                    <a:pt x="0" y="366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0" name="Freeform 11"/>
            <p:cNvSpPr>
              <a:spLocks/>
            </p:cNvSpPr>
            <p:nvPr/>
          </p:nvSpPr>
          <p:spPr bwMode="white">
            <a:xfrm>
              <a:off x="0" y="-13"/>
              <a:ext cx="2884" cy="286"/>
            </a:xfrm>
            <a:custGeom>
              <a:avLst/>
              <a:gdLst>
                <a:gd name="T0" fmla="*/ 0 w 2884"/>
                <a:gd name="T1" fmla="*/ 0 h 286"/>
                <a:gd name="T2" fmla="*/ 0 w 2884"/>
                <a:gd name="T3" fmla="*/ 285 h 286"/>
                <a:gd name="T4" fmla="*/ 192 w 2884"/>
                <a:gd name="T5" fmla="*/ 285 h 286"/>
                <a:gd name="T6" fmla="*/ 384 w 2884"/>
                <a:gd name="T7" fmla="*/ 282 h 286"/>
                <a:gd name="T8" fmla="*/ 579 w 2884"/>
                <a:gd name="T9" fmla="*/ 276 h 286"/>
                <a:gd name="T10" fmla="*/ 789 w 2884"/>
                <a:gd name="T11" fmla="*/ 267 h 286"/>
                <a:gd name="T12" fmla="*/ 999 w 2884"/>
                <a:gd name="T13" fmla="*/ 258 h 286"/>
                <a:gd name="T14" fmla="*/ 1161 w 2884"/>
                <a:gd name="T15" fmla="*/ 246 h 286"/>
                <a:gd name="T16" fmla="*/ 1302 w 2884"/>
                <a:gd name="T17" fmla="*/ 234 h 286"/>
                <a:gd name="T18" fmla="*/ 1458 w 2884"/>
                <a:gd name="T19" fmla="*/ 222 h 286"/>
                <a:gd name="T20" fmla="*/ 1665 w 2884"/>
                <a:gd name="T21" fmla="*/ 201 h 286"/>
                <a:gd name="T22" fmla="*/ 1992 w 2884"/>
                <a:gd name="T23" fmla="*/ 159 h 286"/>
                <a:gd name="T24" fmla="*/ 2301 w 2884"/>
                <a:gd name="T25" fmla="*/ 117 h 286"/>
                <a:gd name="T26" fmla="*/ 2604 w 2884"/>
                <a:gd name="T27" fmla="*/ 60 h 286"/>
                <a:gd name="T28" fmla="*/ 2883 w 2884"/>
                <a:gd name="T29" fmla="*/ 0 h 286"/>
                <a:gd name="T30" fmla="*/ 0 w 2884"/>
                <a:gd name="T31" fmla="*/ 0 h 28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884" h="286">
                  <a:moveTo>
                    <a:pt x="0" y="0"/>
                  </a:moveTo>
                  <a:lnTo>
                    <a:pt x="0" y="285"/>
                  </a:lnTo>
                  <a:lnTo>
                    <a:pt x="192" y="285"/>
                  </a:lnTo>
                  <a:lnTo>
                    <a:pt x="384" y="282"/>
                  </a:lnTo>
                  <a:lnTo>
                    <a:pt x="579" y="276"/>
                  </a:lnTo>
                  <a:lnTo>
                    <a:pt x="789" y="267"/>
                  </a:lnTo>
                  <a:lnTo>
                    <a:pt x="999" y="258"/>
                  </a:lnTo>
                  <a:lnTo>
                    <a:pt x="1161" y="246"/>
                  </a:lnTo>
                  <a:lnTo>
                    <a:pt x="1302" y="234"/>
                  </a:lnTo>
                  <a:lnTo>
                    <a:pt x="1458" y="222"/>
                  </a:lnTo>
                  <a:lnTo>
                    <a:pt x="1665" y="201"/>
                  </a:lnTo>
                  <a:lnTo>
                    <a:pt x="1992" y="159"/>
                  </a:lnTo>
                  <a:lnTo>
                    <a:pt x="2301" y="117"/>
                  </a:lnTo>
                  <a:lnTo>
                    <a:pt x="2604" y="60"/>
                  </a:lnTo>
                  <a:lnTo>
                    <a:pt x="2883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7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87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88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118BDF3-3F00-487E-9B1A-3601684756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86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609600"/>
            <a:ext cx="8077200" cy="2590800"/>
          </a:xfrm>
        </p:spPr>
        <p:txBody>
          <a:bodyPr>
            <a:noAutofit/>
          </a:bodyPr>
          <a:lstStyle/>
          <a:p>
            <a:r>
              <a:rPr lang="en-US" sz="5000" b="1" dirty="0" smtClean="0">
                <a:solidFill>
                  <a:schemeClr val="tx2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Transforming Students into Self-Regulated </a:t>
            </a:r>
            <a:r>
              <a:rPr lang="en-US" sz="5000" b="1" dirty="0" smtClean="0">
                <a:solidFill>
                  <a:schemeClr val="tx2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Learners:</a:t>
            </a:r>
          </a:p>
          <a:p>
            <a:r>
              <a:rPr lang="en-US" sz="4000" i="1" dirty="0">
                <a:latin typeface="Segoe UI Light" panose="020B0502040204020203" pitchFamily="34" charset="0"/>
              </a:rPr>
              <a:t>Supporting Students to </a:t>
            </a:r>
            <a:r>
              <a:rPr lang="en-US" sz="4000" i="1" dirty="0" smtClean="0">
                <a:latin typeface="Segoe UI Light" panose="020B0502040204020203" pitchFamily="34" charset="0"/>
              </a:rPr>
              <a:t>Support </a:t>
            </a:r>
            <a:r>
              <a:rPr lang="en-US" sz="4000" i="1" dirty="0">
                <a:latin typeface="Segoe UI Light" panose="020B0502040204020203" pitchFamily="34" charset="0"/>
              </a:rPr>
              <a:t>Themselves</a:t>
            </a:r>
            <a:endParaRPr lang="en-US" sz="4000" b="1" i="1" dirty="0" smtClean="0">
              <a:solidFill>
                <a:schemeClr val="tx2"/>
              </a:solidFill>
              <a:latin typeface="Segoe UI Light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504949" y="4388707"/>
            <a:ext cx="6324600" cy="1554272"/>
            <a:chOff x="752374" y="4470692"/>
            <a:chExt cx="5844251" cy="1554272"/>
          </a:xfrm>
        </p:grpSpPr>
        <p:sp>
          <p:nvSpPr>
            <p:cNvPr id="4" name="TextBox 3"/>
            <p:cNvSpPr txBox="1"/>
            <p:nvPr/>
          </p:nvSpPr>
          <p:spPr>
            <a:xfrm>
              <a:off x="752374" y="4470692"/>
              <a:ext cx="5844251" cy="155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2500" dirty="0" smtClean="0">
                  <a:solidFill>
                    <a:srgbClr val="FFFFFF"/>
                  </a:solidFill>
                  <a:latin typeface="Arial Narrow" pitchFamily="34" charset="0"/>
                </a:rPr>
                <a:t>Linda </a:t>
              </a:r>
              <a:r>
                <a:rPr lang="en-US" sz="2500" dirty="0">
                  <a:solidFill>
                    <a:srgbClr val="FFFFFF"/>
                  </a:solidFill>
                  <a:latin typeface="Arial Narrow" pitchFamily="34" charset="0"/>
                </a:rPr>
                <a:t>B. Nilson, </a:t>
              </a:r>
              <a:r>
                <a:rPr lang="en-US" sz="2500" dirty="0" smtClean="0">
                  <a:solidFill>
                    <a:srgbClr val="FFFFFF"/>
                  </a:solidFill>
                  <a:latin typeface="Arial Narrow" pitchFamily="34" charset="0"/>
                </a:rPr>
                <a:t>Ph.D.</a:t>
              </a:r>
              <a:endParaRPr lang="en-US" sz="2500" dirty="0">
                <a:solidFill>
                  <a:srgbClr val="FFFFFF"/>
                </a:solidFill>
              </a:endParaRPr>
            </a:p>
            <a:p>
              <a:pPr>
                <a:spcBef>
                  <a:spcPts val="1200"/>
                </a:spcBef>
              </a:pPr>
              <a:r>
                <a:rPr lang="en-US" sz="2000" dirty="0" smtClean="0">
                  <a:solidFill>
                    <a:schemeClr val="tx1"/>
                  </a:solidFill>
                  <a:latin typeface="Arial Narrow" pitchFamily="34" charset="0"/>
                </a:rPr>
                <a:t>Director Emeritus, Office of Teaching Effectiveness &amp; </a:t>
              </a:r>
              <a:r>
                <a:rPr lang="en-US" sz="2000" dirty="0">
                  <a:latin typeface="Arial Narrow" pitchFamily="34" charset="0"/>
                </a:rPr>
                <a:t>Innovation </a:t>
              </a:r>
              <a:r>
                <a:rPr lang="en-US" sz="2000" dirty="0" smtClean="0">
                  <a:latin typeface="Arial Narrow" pitchFamily="34" charset="0"/>
                </a:rPr>
                <a:t> </a:t>
              </a:r>
              <a:br>
                <a:rPr lang="en-US" sz="2000" dirty="0" smtClean="0">
                  <a:latin typeface="Arial Narrow" pitchFamily="34" charset="0"/>
                </a:rPr>
              </a:br>
              <a:r>
                <a:rPr lang="en-US" sz="2000" dirty="0" smtClean="0">
                  <a:solidFill>
                    <a:schemeClr val="tx1"/>
                  </a:solidFill>
                  <a:latin typeface="Arial Narrow" pitchFamily="34" charset="0"/>
                </a:rPr>
                <a:t>Clemson University </a:t>
              </a:r>
              <a:r>
                <a:rPr lang="en-US" sz="2000" dirty="0" smtClean="0">
                  <a:latin typeface="Arial Narrow" pitchFamily="34" charset="0"/>
                </a:rPr>
                <a:t>| </a:t>
              </a:r>
              <a:r>
                <a:rPr lang="en-US" sz="2000" dirty="0">
                  <a:latin typeface="Arial Narrow" pitchFamily="34" charset="0"/>
                  <a:sym typeface="Wingdings"/>
                </a:rPr>
                <a:t>nilson@</a:t>
              </a:r>
              <a:r>
                <a:rPr lang="en-US" sz="2000" dirty="0">
                  <a:latin typeface="Arial Narrow" pitchFamily="34" charset="0"/>
                </a:rPr>
                <a:t>clemson.edu </a:t>
              </a:r>
              <a:r>
                <a:rPr lang="en-US" sz="2000" dirty="0" smtClean="0">
                  <a:latin typeface="Arial Narrow" pitchFamily="34" charset="0"/>
                </a:rPr>
                <a:t>    www.lindabnilson.com  </a:t>
              </a:r>
              <a:r>
                <a:rPr lang="en-US" sz="2000" dirty="0" smtClean="0">
                  <a:solidFill>
                    <a:schemeClr val="tx1"/>
                  </a:solidFill>
                  <a:latin typeface="Arial Narrow" pitchFamily="34" charset="0"/>
                </a:rPr>
                <a:t>|</a:t>
              </a:r>
              <a:r>
                <a:rPr lang="en-US" sz="2000" dirty="0" smtClean="0">
                  <a:solidFill>
                    <a:schemeClr val="tx1"/>
                  </a:solidFill>
                  <a:latin typeface="Arial Narrow" pitchFamily="34" charset="0"/>
                  <a:sym typeface="Wingdings"/>
                </a:rPr>
                <a:t> </a:t>
              </a:r>
              <a:r>
                <a:rPr lang="en-US" sz="2000" dirty="0" smtClean="0">
                  <a:solidFill>
                    <a:schemeClr val="tx1"/>
                  </a:solidFill>
                  <a:latin typeface="Arial Narrow" pitchFamily="34" charset="0"/>
                </a:rPr>
                <a:t>        </a:t>
              </a:r>
              <a:r>
                <a:rPr lang="en-US" sz="2000" dirty="0" err="1" smtClean="0">
                  <a:solidFill>
                    <a:schemeClr val="tx1"/>
                  </a:solidFill>
                  <a:latin typeface="Arial Narrow" pitchFamily="34" charset="0"/>
                </a:rPr>
                <a:t>lindabnilson</a:t>
              </a:r>
              <a:endParaRPr lang="en-US" sz="2000" dirty="0" smtClean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pic>
          <p:nvPicPr>
            <p:cNvPr id="3077" name="Picture 5" descr="http://www.userlogos.org/files/logos/siipikarja/linkedin_white_text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000" t="34370" r="12889" b="32815"/>
            <a:stretch/>
          </p:blipFill>
          <p:spPr bwMode="auto">
            <a:xfrm>
              <a:off x="2962649" y="5618627"/>
              <a:ext cx="233244" cy="2483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7772400" cy="1143000"/>
          </a:xfrm>
        </p:spPr>
        <p:txBody>
          <a:bodyPr/>
          <a:lstStyle/>
          <a:p>
            <a:r>
              <a:rPr lang="en-US" sz="5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Segoe UI Light" panose="020B0502040204020203" pitchFamily="34" charset="0"/>
              </a:rPr>
              <a:t>Outcomes for You</a:t>
            </a:r>
            <a:endParaRPr lang="en-US" sz="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09800"/>
            <a:ext cx="7772400" cy="3733800"/>
          </a:xfrm>
        </p:spPr>
        <p:txBody>
          <a:bodyPr/>
          <a:lstStyle/>
          <a:p>
            <a:pPr marL="0" indent="0">
              <a:buNone/>
            </a:pPr>
            <a:r>
              <a:rPr lang="en-US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itchFamily="34" charset="0"/>
              </a:rPr>
              <a:t>You will be able to: 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itchFamily="34" charset="0"/>
              </a:rPr>
              <a:t>Explain what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itchFamily="34" charset="0"/>
              </a:rPr>
              <a:t>self-regulated learning (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itchFamily="34" charset="0"/>
              </a:rPr>
              <a:t>SRL) is and how it enhances student learning.</a:t>
            </a:r>
          </a:p>
          <a:p>
            <a:pPr marL="342900" lvl="1" indent="-342900">
              <a:buFontTx/>
              <a:buChar char="•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itchFamily="34" charset="0"/>
              </a:rPr>
              <a:t>Induce students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itchFamily="34" charset="0"/>
              </a:rPr>
              <a:t>to practice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itchFamily="34" charset="0"/>
              </a:rPr>
              <a:t>SRL.</a:t>
            </a:r>
          </a:p>
          <a:p>
            <a:pPr marL="342900" lvl="1" indent="-342900">
              <a:buFontTx/>
              <a:buChar char="•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itchFamily="34" charset="0"/>
              </a:rPr>
              <a:t>Integrate SRL activities into your tutoring.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24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Most students think …</a:t>
            </a:r>
            <a:endParaRPr lang="en-US" sz="50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33600"/>
            <a:ext cx="7772400" cy="3886200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Learning “happens” or doesn’t happen to them.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Learning in college should be easy.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If it’s not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happening: </a:t>
            </a:r>
          </a:p>
          <a:p>
            <a:pPr lvl="1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It’s the instructor’s fault, OR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pitchFamily="34" charset="0"/>
            </a:endParaRPr>
          </a:p>
          <a:p>
            <a:pPr lvl="1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It’s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hopeless; they weren’t born with the talent.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64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09600"/>
            <a:ext cx="7620000" cy="1371600"/>
          </a:xfrm>
        </p:spPr>
        <p:txBody>
          <a:bodyPr/>
          <a:lstStyle/>
          <a:p>
            <a:r>
              <a:rPr lang="en-US" sz="46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 Antidote: </a:t>
            </a:r>
            <a:br>
              <a:rPr lang="en-US" sz="46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46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Self-Regulated Learning</a:t>
            </a:r>
            <a:endParaRPr lang="en-US" sz="46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438400"/>
            <a:ext cx="6781800" cy="3657600"/>
          </a:xfrm>
        </p:spPr>
        <p:txBody>
          <a:bodyPr/>
          <a:lstStyle/>
          <a:p>
            <a:pPr marL="400050" lvl="1" indent="0">
              <a:buNone/>
            </a:pPr>
            <a:r>
              <a:rPr lang="en-US" sz="35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= the </a:t>
            </a:r>
            <a:r>
              <a:rPr lang="en-US" sz="35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conscious planning, monitoring, and evaluation of one’s learning in order to </a:t>
            </a:r>
            <a:r>
              <a:rPr lang="en-US" sz="35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maximize </a:t>
            </a:r>
            <a:r>
              <a:rPr lang="en-US" sz="35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it. </a:t>
            </a:r>
          </a:p>
          <a:p>
            <a:pPr marL="0" indent="0">
              <a:buNone/>
            </a:pPr>
            <a:endParaRPr lang="en-US" sz="12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None/>
            </a:pPr>
            <a:r>
              <a:rPr lang="en-US" sz="33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Multi-stage, multi-dimensional process</a:t>
            </a:r>
            <a:endParaRPr lang="en-US" sz="33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08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rident"/>
          <p:cNvSpPr/>
          <p:nvPr/>
        </p:nvSpPr>
        <p:spPr bwMode="auto">
          <a:xfrm>
            <a:off x="1752599" y="2433175"/>
            <a:ext cx="2519611" cy="3213986"/>
          </a:xfrm>
          <a:custGeom>
            <a:avLst/>
            <a:gdLst/>
            <a:ahLst/>
            <a:cxnLst/>
            <a:rect l="l" t="t" r="r" b="b"/>
            <a:pathLst>
              <a:path w="2519611" h="3213986">
                <a:moveTo>
                  <a:pt x="2179766" y="0"/>
                </a:moveTo>
                <a:lnTo>
                  <a:pt x="2179766" y="838246"/>
                </a:lnTo>
                <a:cubicBezTo>
                  <a:pt x="2001156" y="900543"/>
                  <a:pt x="1852371" y="1029967"/>
                  <a:pt x="1759370" y="1197521"/>
                </a:cubicBezTo>
                <a:lnTo>
                  <a:pt x="2519611" y="1209110"/>
                </a:lnTo>
                <a:lnTo>
                  <a:pt x="2519611" y="2033046"/>
                </a:lnTo>
                <a:lnTo>
                  <a:pt x="1765704" y="2027300"/>
                </a:lnTo>
                <a:cubicBezTo>
                  <a:pt x="1858967" y="2189604"/>
                  <a:pt x="2005104" y="2314809"/>
                  <a:pt x="2179766" y="2375540"/>
                </a:cubicBezTo>
                <a:lnTo>
                  <a:pt x="2179766" y="3213986"/>
                </a:lnTo>
                <a:cubicBezTo>
                  <a:pt x="1571821" y="3110872"/>
                  <a:pt x="1082186" y="2640323"/>
                  <a:pt x="927318" y="2027300"/>
                </a:cubicBezTo>
                <a:lnTo>
                  <a:pt x="0" y="2027300"/>
                </a:lnTo>
                <a:lnTo>
                  <a:pt x="0" y="1197521"/>
                </a:lnTo>
                <a:lnTo>
                  <a:pt x="924638" y="1197521"/>
                </a:lnTo>
                <a:cubicBezTo>
                  <a:pt x="1076401" y="579193"/>
                  <a:pt x="1568222" y="103680"/>
                  <a:pt x="2179766" y="0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Credit"/>
          <p:cNvSpPr/>
          <p:nvPr/>
        </p:nvSpPr>
        <p:spPr>
          <a:xfrm rot="16200000">
            <a:off x="-946242" y="5711852"/>
            <a:ext cx="2077151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accent3"/>
                </a:solidFill>
                <a:latin typeface="Arial Narrow" pitchFamily="34" charset="0"/>
              </a:rPr>
              <a:t>Photo by </a:t>
            </a:r>
            <a:r>
              <a:rPr lang="en-US" sz="600" dirty="0" err="1" smtClean="0">
                <a:solidFill>
                  <a:schemeClr val="accent3"/>
                </a:solidFill>
                <a:latin typeface="Arial Narrow" pitchFamily="34" charset="0"/>
              </a:rPr>
              <a:t>MarcusObal</a:t>
            </a:r>
            <a:r>
              <a:rPr lang="en-US" sz="600" dirty="0" smtClean="0">
                <a:solidFill>
                  <a:schemeClr val="accent3"/>
                </a:solidFill>
                <a:latin typeface="Arial Narrow" pitchFamily="34" charset="0"/>
              </a:rPr>
              <a:t>,  CC BY 3.0 </a:t>
            </a:r>
            <a:endParaRPr lang="en-US" sz="600" dirty="0">
              <a:solidFill>
                <a:schemeClr val="accent3"/>
              </a:solidFill>
              <a:latin typeface="Arial Narrow" pitchFamily="34" charset="0"/>
            </a:endParaRPr>
          </a:p>
        </p:txBody>
      </p:sp>
      <p:sp>
        <p:nvSpPr>
          <p:cNvPr id="11" name="Physical"/>
          <p:cNvSpPr/>
          <p:nvPr/>
        </p:nvSpPr>
        <p:spPr>
          <a:xfrm>
            <a:off x="4419600" y="4731368"/>
            <a:ext cx="3745899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sz="3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Control over Physical</a:t>
            </a:r>
            <a:br>
              <a:rPr lang="en-US" sz="3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Environment </a:t>
            </a:r>
            <a:endParaRPr lang="en-US" sz="30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Emotional"/>
          <p:cNvSpPr/>
          <p:nvPr/>
        </p:nvSpPr>
        <p:spPr>
          <a:xfrm>
            <a:off x="4272210" y="2286000"/>
            <a:ext cx="3738811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sz="3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Emotional and </a:t>
            </a:r>
            <a:endParaRPr lang="en-US" sz="30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3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Motivational Control</a:t>
            </a:r>
            <a:endParaRPr lang="en-US" sz="30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Metacognition"/>
          <p:cNvSpPr/>
          <p:nvPr/>
        </p:nvSpPr>
        <p:spPr>
          <a:xfrm>
            <a:off x="4752975" y="3728325"/>
            <a:ext cx="27733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3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Metacognition </a:t>
            </a:r>
            <a:endParaRPr lang="en-US" sz="30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67000" y="1088826"/>
            <a:ext cx="4424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5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Dimensions of SRL</a:t>
            </a:r>
            <a:endParaRPr lang="en-US" sz="35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Freeform 16"/>
          <p:cNvSpPr/>
          <p:nvPr/>
        </p:nvSpPr>
        <p:spPr bwMode="auto">
          <a:xfrm>
            <a:off x="1219200" y="1277257"/>
            <a:ext cx="7086600" cy="4557486"/>
          </a:xfrm>
          <a:custGeom>
            <a:avLst/>
            <a:gdLst>
              <a:gd name="connsiteX0" fmla="*/ 6458857 w 8316686"/>
              <a:gd name="connsiteY0" fmla="*/ 0 h 4557486"/>
              <a:gd name="connsiteX1" fmla="*/ 8316686 w 8316686"/>
              <a:gd name="connsiteY1" fmla="*/ 0 h 4557486"/>
              <a:gd name="connsiteX2" fmla="*/ 8316686 w 8316686"/>
              <a:gd name="connsiteY2" fmla="*/ 4557486 h 4557486"/>
              <a:gd name="connsiteX3" fmla="*/ 0 w 8316686"/>
              <a:gd name="connsiteY3" fmla="*/ 4557486 h 4557486"/>
              <a:gd name="connsiteX4" fmla="*/ 0 w 8316686"/>
              <a:gd name="connsiteY4" fmla="*/ 0 h 4557486"/>
              <a:gd name="connsiteX5" fmla="*/ 2046515 w 8316686"/>
              <a:gd name="connsiteY5" fmla="*/ 0 h 455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16686" h="4557486">
                <a:moveTo>
                  <a:pt x="6458857" y="0"/>
                </a:moveTo>
                <a:lnTo>
                  <a:pt x="8316686" y="0"/>
                </a:lnTo>
                <a:lnTo>
                  <a:pt x="8316686" y="4557486"/>
                </a:lnTo>
                <a:lnTo>
                  <a:pt x="0" y="4557486"/>
                </a:lnTo>
                <a:lnTo>
                  <a:pt x="0" y="0"/>
                </a:lnTo>
                <a:lnTo>
                  <a:pt x="2046515" y="0"/>
                </a:lnTo>
              </a:path>
            </a:pathLst>
          </a:custGeom>
          <a:noFill/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lt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32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US" sz="3700" b="1" dirty="0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The Learner’s Questions </a:t>
            </a:r>
            <a:r>
              <a:rPr lang="en-US" sz="3400" dirty="0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/>
            </a:r>
            <a:br>
              <a:rPr lang="en-US" sz="3400" dirty="0" smtClean="0">
                <a:latin typeface="Segoe UI Symbol" panose="020B0502040204020203" pitchFamily="34" charset="0"/>
                <a:ea typeface="Segoe UI Symbol" panose="020B0502040204020203" pitchFamily="34" charset="0"/>
              </a:rPr>
            </a:br>
            <a:r>
              <a:rPr lang="en-US" sz="3300" dirty="0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Bases of activities, assignments, &amp; tutoring</a:t>
            </a:r>
            <a:endParaRPr lang="en-US" sz="33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2802642"/>
              </p:ext>
            </p:extLst>
          </p:nvPr>
        </p:nvGraphicFramePr>
        <p:xfrm>
          <a:off x="457200" y="1295400"/>
          <a:ext cx="8229600" cy="4903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533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Metacognition</a:t>
                      </a:r>
                      <a:endParaRPr lang="en-US" sz="21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Meta-emotional</a:t>
                      </a:r>
                      <a:endParaRPr lang="en-US" sz="21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Environmental</a:t>
                      </a:r>
                      <a:endParaRPr lang="en-US" sz="21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/>
                </a:tc>
              </a:tr>
              <a:tr h="1390650">
                <a:tc>
                  <a:txBody>
                    <a:bodyPr/>
                    <a:lstStyle/>
                    <a:p>
                      <a:r>
                        <a:rPr lang="en-US" sz="2000" b="1" i="1" dirty="0" smtClean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BEFORE</a:t>
                      </a:r>
                    </a:p>
                    <a:p>
                      <a:r>
                        <a:rPr lang="en-US" sz="2000" dirty="0" smtClean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Planning</a:t>
                      </a:r>
                      <a:r>
                        <a:rPr lang="en-US" sz="2000" baseline="0" dirty="0" smtClean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 or</a:t>
                      </a:r>
                      <a:r>
                        <a:rPr lang="en-US" sz="2000" dirty="0" smtClean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 Forethought</a:t>
                      </a:r>
                      <a:endParaRPr lang="en-US" sz="20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90650">
                <a:tc>
                  <a:txBody>
                    <a:bodyPr/>
                    <a:lstStyle/>
                    <a:p>
                      <a:r>
                        <a:rPr lang="en-US" sz="2000" b="1" i="1" dirty="0" smtClean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DURING</a:t>
                      </a:r>
                    </a:p>
                    <a:p>
                      <a:r>
                        <a:rPr lang="en-US" sz="2000" dirty="0" smtClean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Self-Monitoring</a:t>
                      </a:r>
                      <a:r>
                        <a:rPr lang="en-US" sz="2000" baseline="0" dirty="0" smtClean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 or </a:t>
                      </a:r>
                      <a:r>
                        <a:rPr lang="en-US" sz="2000" dirty="0" smtClean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Performance/</a:t>
                      </a:r>
                    </a:p>
                    <a:p>
                      <a:r>
                        <a:rPr lang="en-US" sz="2000" dirty="0" smtClean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Volition Control </a:t>
                      </a:r>
                      <a:endParaRPr lang="en-US" sz="20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90650">
                <a:tc>
                  <a:txBody>
                    <a:bodyPr/>
                    <a:lstStyle/>
                    <a:p>
                      <a:r>
                        <a:rPr lang="en-US" sz="2000" b="1" i="1" dirty="0" smtClean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AFTER</a:t>
                      </a:r>
                    </a:p>
                    <a:p>
                      <a:r>
                        <a:rPr lang="en-US" sz="2000" dirty="0" smtClean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Self-Evaluation or </a:t>
                      </a:r>
                    </a:p>
                    <a:p>
                      <a:r>
                        <a:rPr lang="en-US" sz="2000" dirty="0" smtClean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Self-Reflection</a:t>
                      </a:r>
                      <a:endParaRPr lang="en-US" sz="20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602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685800" y="14321"/>
            <a:ext cx="7772400" cy="1143000"/>
          </a:xfrm>
        </p:spPr>
        <p:txBody>
          <a:bodyPr/>
          <a:lstStyle/>
          <a:p>
            <a:r>
              <a:rPr lang="en-US" sz="5400" b="1" dirty="0">
                <a:solidFill>
                  <a:srgbClr val="FFCC00"/>
                </a:solidFill>
                <a:latin typeface="Segoe UI Light" pitchFamily="34" charset="0"/>
              </a:rPr>
              <a:t>Benefits</a:t>
            </a:r>
            <a:r>
              <a:rPr lang="en-US" sz="5400" b="1" dirty="0">
                <a:latin typeface="Segoe UI Light" pitchFamily="34" charset="0"/>
              </a:rPr>
              <a:t> </a:t>
            </a:r>
            <a:r>
              <a:rPr lang="en-US" sz="5400" b="1" dirty="0" smtClean="0">
                <a:latin typeface="Segoe UI Light" pitchFamily="34" charset="0"/>
              </a:rPr>
              <a:t>to Students</a:t>
            </a:r>
            <a:endParaRPr lang="en-US" sz="5400" b="1" dirty="0">
              <a:latin typeface="Segoe UI Light" pitchFamily="34" charset="0"/>
            </a:endParaRPr>
          </a:p>
        </p:txBody>
      </p:sp>
      <p:grpSp>
        <p:nvGrpSpPr>
          <p:cNvPr id="10251" name="Group 10250"/>
          <p:cNvGrpSpPr/>
          <p:nvPr/>
        </p:nvGrpSpPr>
        <p:grpSpPr>
          <a:xfrm>
            <a:off x="3232489" y="4061233"/>
            <a:ext cx="2305758" cy="2566197"/>
            <a:chOff x="3232489" y="4061233"/>
            <a:chExt cx="2305758" cy="2566197"/>
          </a:xfrm>
        </p:grpSpPr>
        <p:grpSp>
          <p:nvGrpSpPr>
            <p:cNvPr id="38" name="Group 37"/>
            <p:cNvGrpSpPr/>
            <p:nvPr/>
          </p:nvGrpSpPr>
          <p:grpSpPr>
            <a:xfrm rot="21115255">
              <a:off x="4204997" y="4061233"/>
              <a:ext cx="1263238" cy="1980545"/>
              <a:chOff x="5586980" y="4107170"/>
              <a:chExt cx="1263238" cy="1980545"/>
            </a:xfrm>
          </p:grpSpPr>
          <p:sp>
            <p:nvSpPr>
              <p:cNvPr id="15" name="Isosceles Triangle 10"/>
              <p:cNvSpPr/>
              <p:nvPr/>
            </p:nvSpPr>
            <p:spPr bwMode="auto">
              <a:xfrm rot="2367386">
                <a:off x="5586980" y="4521769"/>
                <a:ext cx="474711" cy="1565946"/>
              </a:xfrm>
              <a:custGeom>
                <a:avLst/>
                <a:gdLst>
                  <a:gd name="connsiteX0" fmla="*/ 220980 w 441960"/>
                  <a:gd name="connsiteY0" fmla="*/ 1088131 h 1088131"/>
                  <a:gd name="connsiteX1" fmla="*/ 1722 w 441960"/>
                  <a:gd name="connsiteY1" fmla="*/ 170364 h 1088131"/>
                  <a:gd name="connsiteX2" fmla="*/ 0 w 441960"/>
                  <a:gd name="connsiteY2" fmla="*/ 170364 h 1088131"/>
                  <a:gd name="connsiteX3" fmla="*/ 1220 w 441960"/>
                  <a:gd name="connsiteY3" fmla="*/ 168262 h 1088131"/>
                  <a:gd name="connsiteX4" fmla="*/ 0 w 441960"/>
                  <a:gd name="connsiteY4" fmla="*/ 163158 h 1088131"/>
                  <a:gd name="connsiteX5" fmla="*/ 4180 w 441960"/>
                  <a:gd name="connsiteY5" fmla="*/ 163158 h 1088131"/>
                  <a:gd name="connsiteX6" fmla="*/ 211912 w 441960"/>
                  <a:gd name="connsiteY6" fmla="*/ 0 h 1088131"/>
                  <a:gd name="connsiteX7" fmla="*/ 437781 w 441960"/>
                  <a:gd name="connsiteY7" fmla="*/ 163158 h 1088131"/>
                  <a:gd name="connsiteX8" fmla="*/ 441960 w 441960"/>
                  <a:gd name="connsiteY8" fmla="*/ 163158 h 1088131"/>
                  <a:gd name="connsiteX9" fmla="*/ 440741 w 441960"/>
                  <a:gd name="connsiteY9" fmla="*/ 168262 h 1088131"/>
                  <a:gd name="connsiteX10" fmla="*/ 441960 w 441960"/>
                  <a:gd name="connsiteY10" fmla="*/ 170364 h 1088131"/>
                  <a:gd name="connsiteX11" fmla="*/ 440239 w 441960"/>
                  <a:gd name="connsiteY11" fmla="*/ 170364 h 1088131"/>
                  <a:gd name="connsiteX12" fmla="*/ 220980 w 441960"/>
                  <a:gd name="connsiteY12" fmla="*/ 1088131 h 10881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41960" h="1088131">
                    <a:moveTo>
                      <a:pt x="220980" y="1088131"/>
                    </a:moveTo>
                    <a:lnTo>
                      <a:pt x="1722" y="170364"/>
                    </a:lnTo>
                    <a:lnTo>
                      <a:pt x="0" y="170364"/>
                    </a:lnTo>
                    <a:lnTo>
                      <a:pt x="1220" y="168262"/>
                    </a:lnTo>
                    <a:lnTo>
                      <a:pt x="0" y="163158"/>
                    </a:lnTo>
                    <a:lnTo>
                      <a:pt x="4180" y="163158"/>
                    </a:lnTo>
                    <a:lnTo>
                      <a:pt x="211912" y="0"/>
                    </a:lnTo>
                    <a:lnTo>
                      <a:pt x="437781" y="163158"/>
                    </a:lnTo>
                    <a:lnTo>
                      <a:pt x="441960" y="163158"/>
                    </a:lnTo>
                    <a:lnTo>
                      <a:pt x="440741" y="168262"/>
                    </a:lnTo>
                    <a:lnTo>
                      <a:pt x="441960" y="170364"/>
                    </a:lnTo>
                    <a:lnTo>
                      <a:pt x="440239" y="170364"/>
                    </a:lnTo>
                    <a:lnTo>
                      <a:pt x="220980" y="1088131"/>
                    </a:lnTo>
                    <a:close/>
                  </a:path>
                </a:pathLst>
              </a:custGeom>
              <a:ln>
                <a:headEnd type="none" w="med" len="med"/>
                <a:tailEnd type="none" w="med" len="med"/>
              </a:ln>
              <a:extLst/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cxnSp>
            <p:nvCxnSpPr>
              <p:cNvPr id="16" name="Straight Connector 15"/>
              <p:cNvCxnSpPr/>
              <p:nvPr/>
            </p:nvCxnSpPr>
            <p:spPr bwMode="auto">
              <a:xfrm>
                <a:off x="5715000" y="5185559"/>
                <a:ext cx="119183" cy="11918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>
                <a:off x="5774591" y="5070430"/>
                <a:ext cx="119183" cy="11918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Straight Connector 23"/>
              <p:cNvCxnSpPr/>
              <p:nvPr/>
            </p:nvCxnSpPr>
            <p:spPr bwMode="auto">
              <a:xfrm>
                <a:off x="5865319" y="4951247"/>
                <a:ext cx="119183" cy="11918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Straight Connector 24"/>
              <p:cNvCxnSpPr/>
              <p:nvPr/>
            </p:nvCxnSpPr>
            <p:spPr bwMode="auto">
              <a:xfrm>
                <a:off x="5924910" y="4823227"/>
                <a:ext cx="119183" cy="11918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" name="Straight Connector 25"/>
              <p:cNvCxnSpPr/>
              <p:nvPr/>
            </p:nvCxnSpPr>
            <p:spPr bwMode="auto">
              <a:xfrm>
                <a:off x="5646243" y="5382771"/>
                <a:ext cx="59591" cy="59591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8" name="Straight Connector 27"/>
              <p:cNvCxnSpPr/>
              <p:nvPr/>
            </p:nvCxnSpPr>
            <p:spPr bwMode="auto">
              <a:xfrm>
                <a:off x="6084153" y="5029200"/>
                <a:ext cx="119183" cy="11918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" name="Straight Connector 26"/>
              <p:cNvCxnSpPr>
                <a:stCxn id="15" idx="6"/>
              </p:cNvCxnSpPr>
              <p:nvPr/>
            </p:nvCxnSpPr>
            <p:spPr bwMode="auto">
              <a:xfrm flipV="1">
                <a:off x="6314388" y="4291741"/>
                <a:ext cx="190785" cy="402272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1" name="Straight Connector 30"/>
              <p:cNvCxnSpPr/>
              <p:nvPr/>
            </p:nvCxnSpPr>
            <p:spPr bwMode="auto">
              <a:xfrm flipV="1">
                <a:off x="6324600" y="4191000"/>
                <a:ext cx="304800" cy="497131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4" name="Straight Connector 33"/>
              <p:cNvCxnSpPr>
                <a:stCxn id="15" idx="6"/>
              </p:cNvCxnSpPr>
              <p:nvPr/>
            </p:nvCxnSpPr>
            <p:spPr bwMode="auto">
              <a:xfrm flipV="1">
                <a:off x="6314388" y="4291741"/>
                <a:ext cx="467412" cy="402272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6" name="Straight Connector 35"/>
              <p:cNvCxnSpPr>
                <a:stCxn id="15" idx="6"/>
              </p:cNvCxnSpPr>
              <p:nvPr/>
            </p:nvCxnSpPr>
            <p:spPr bwMode="auto">
              <a:xfrm flipV="1">
                <a:off x="6314388" y="4114800"/>
                <a:ext cx="467412" cy="579213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1" name="Straight Connector 40"/>
              <p:cNvCxnSpPr/>
              <p:nvPr/>
            </p:nvCxnSpPr>
            <p:spPr bwMode="auto">
              <a:xfrm rot="484745" flipV="1">
                <a:off x="6572312" y="4419029"/>
                <a:ext cx="152400" cy="73637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 rot="484745" flipV="1">
                <a:off x="6697818" y="4174709"/>
                <a:ext cx="152400" cy="73637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5" name="Straight Connector 44"/>
              <p:cNvCxnSpPr/>
              <p:nvPr/>
            </p:nvCxnSpPr>
            <p:spPr bwMode="auto">
              <a:xfrm rot="484745">
                <a:off x="6408627" y="4282851"/>
                <a:ext cx="37571" cy="17161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7" name="Straight Connector 46"/>
              <p:cNvCxnSpPr/>
              <p:nvPr/>
            </p:nvCxnSpPr>
            <p:spPr bwMode="auto">
              <a:xfrm rot="484745">
                <a:off x="6547916" y="4107170"/>
                <a:ext cx="37571" cy="17161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120" name="Rectangle 119"/>
            <p:cNvSpPr/>
            <p:nvPr/>
          </p:nvSpPr>
          <p:spPr>
            <a:xfrm>
              <a:off x="3232489" y="6104210"/>
              <a:ext cx="230575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800" dirty="0" smtClean="0">
                  <a:latin typeface="Arial Narrow" pitchFamily="34" charset="0"/>
                </a:rPr>
                <a:t>Motivation</a:t>
              </a:r>
              <a:endParaRPr lang="en-US" sz="2800" dirty="0">
                <a:latin typeface="Arial Narrow" pitchFamily="34" charset="0"/>
              </a:endParaRPr>
            </a:p>
          </p:txBody>
        </p:sp>
      </p:grpSp>
      <p:sp>
        <p:nvSpPr>
          <p:cNvPr id="121" name="Rectangle 120"/>
          <p:cNvSpPr/>
          <p:nvPr/>
        </p:nvSpPr>
        <p:spPr>
          <a:xfrm>
            <a:off x="745161" y="6104210"/>
            <a:ext cx="23057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en-US" sz="2800" dirty="0">
              <a:latin typeface="Arial Narrow" pitchFamily="34" charset="0"/>
            </a:endParaRPr>
          </a:p>
        </p:txBody>
      </p:sp>
      <p:grpSp>
        <p:nvGrpSpPr>
          <p:cNvPr id="10248" name="Group 10247"/>
          <p:cNvGrpSpPr/>
          <p:nvPr/>
        </p:nvGrpSpPr>
        <p:grpSpPr>
          <a:xfrm>
            <a:off x="5734108" y="1450787"/>
            <a:ext cx="2659264" cy="2397717"/>
            <a:chOff x="5734108" y="1333623"/>
            <a:chExt cx="2659264" cy="2397717"/>
          </a:xfrm>
        </p:grpSpPr>
        <p:grpSp>
          <p:nvGrpSpPr>
            <p:cNvPr id="115" name="Group 114"/>
            <p:cNvGrpSpPr/>
            <p:nvPr/>
          </p:nvGrpSpPr>
          <p:grpSpPr>
            <a:xfrm>
              <a:off x="6187584" y="1333623"/>
              <a:ext cx="1752312" cy="1293779"/>
              <a:chOff x="-1990725" y="1289050"/>
              <a:chExt cx="1752312" cy="1293779"/>
            </a:xfrm>
          </p:grpSpPr>
          <p:grpSp>
            <p:nvGrpSpPr>
              <p:cNvPr id="104" name="Group 103"/>
              <p:cNvGrpSpPr/>
              <p:nvPr/>
            </p:nvGrpSpPr>
            <p:grpSpPr>
              <a:xfrm>
                <a:off x="-1990725" y="2283146"/>
                <a:ext cx="1752312" cy="299683"/>
                <a:chOff x="-1990725" y="2186444"/>
                <a:chExt cx="2317750" cy="396385"/>
              </a:xfrm>
            </p:grpSpPr>
            <p:sp>
              <p:nvSpPr>
                <p:cNvPr id="75" name="Freeform 74"/>
                <p:cNvSpPr/>
                <p:nvPr/>
              </p:nvSpPr>
              <p:spPr bwMode="auto">
                <a:xfrm>
                  <a:off x="-1990725" y="2526733"/>
                  <a:ext cx="2317750" cy="56096"/>
                </a:xfrm>
                <a:custGeom>
                  <a:avLst/>
                  <a:gdLst>
                    <a:gd name="connsiteX0" fmla="*/ 0 w 2317750"/>
                    <a:gd name="connsiteY0" fmla="*/ 41275 h 41275"/>
                    <a:gd name="connsiteX1" fmla="*/ 996950 w 2317750"/>
                    <a:gd name="connsiteY1" fmla="*/ 0 h 41275"/>
                    <a:gd name="connsiteX2" fmla="*/ 1333500 w 2317750"/>
                    <a:gd name="connsiteY2" fmla="*/ 3175 h 41275"/>
                    <a:gd name="connsiteX3" fmla="*/ 2317750 w 2317750"/>
                    <a:gd name="connsiteY3" fmla="*/ 41275 h 41275"/>
                    <a:gd name="connsiteX0" fmla="*/ 0 w 2317750"/>
                    <a:gd name="connsiteY0" fmla="*/ 41275 h 47632"/>
                    <a:gd name="connsiteX1" fmla="*/ 996950 w 2317750"/>
                    <a:gd name="connsiteY1" fmla="*/ 0 h 47632"/>
                    <a:gd name="connsiteX2" fmla="*/ 1333500 w 2317750"/>
                    <a:gd name="connsiteY2" fmla="*/ 3175 h 47632"/>
                    <a:gd name="connsiteX3" fmla="*/ 2317750 w 2317750"/>
                    <a:gd name="connsiteY3" fmla="*/ 41275 h 47632"/>
                    <a:gd name="connsiteX0" fmla="*/ 0 w 2317750"/>
                    <a:gd name="connsiteY0" fmla="*/ 41275 h 69756"/>
                    <a:gd name="connsiteX1" fmla="*/ 996950 w 2317750"/>
                    <a:gd name="connsiteY1" fmla="*/ 0 h 69756"/>
                    <a:gd name="connsiteX2" fmla="*/ 1333500 w 2317750"/>
                    <a:gd name="connsiteY2" fmla="*/ 3175 h 69756"/>
                    <a:gd name="connsiteX3" fmla="*/ 2317750 w 2317750"/>
                    <a:gd name="connsiteY3" fmla="*/ 41275 h 69756"/>
                    <a:gd name="connsiteX0" fmla="*/ 0 w 2317750"/>
                    <a:gd name="connsiteY0" fmla="*/ 41275 h 66495"/>
                    <a:gd name="connsiteX1" fmla="*/ 996950 w 2317750"/>
                    <a:gd name="connsiteY1" fmla="*/ 0 h 66495"/>
                    <a:gd name="connsiteX2" fmla="*/ 1333500 w 2317750"/>
                    <a:gd name="connsiteY2" fmla="*/ 3175 h 66495"/>
                    <a:gd name="connsiteX3" fmla="*/ 2317750 w 2317750"/>
                    <a:gd name="connsiteY3" fmla="*/ 41275 h 66495"/>
                    <a:gd name="connsiteX0" fmla="*/ 0 w 2317750"/>
                    <a:gd name="connsiteY0" fmla="*/ 41275 h 56096"/>
                    <a:gd name="connsiteX1" fmla="*/ 996950 w 2317750"/>
                    <a:gd name="connsiteY1" fmla="*/ 0 h 56096"/>
                    <a:gd name="connsiteX2" fmla="*/ 1333500 w 2317750"/>
                    <a:gd name="connsiteY2" fmla="*/ 3175 h 56096"/>
                    <a:gd name="connsiteX3" fmla="*/ 2317750 w 2317750"/>
                    <a:gd name="connsiteY3" fmla="*/ 41275 h 56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17750" h="56096">
                      <a:moveTo>
                        <a:pt x="0" y="41275"/>
                      </a:moveTo>
                      <a:lnTo>
                        <a:pt x="996950" y="0"/>
                      </a:lnTo>
                      <a:cubicBezTo>
                        <a:pt x="997214" y="79640"/>
                        <a:pt x="1333236" y="68792"/>
                        <a:pt x="1333500" y="3175"/>
                      </a:cubicBezTo>
                      <a:lnTo>
                        <a:pt x="2317750" y="41275"/>
                      </a:lnTo>
                    </a:path>
                  </a:pathLst>
                </a:custGeom>
                <a:noFill/>
                <a:ln w="38100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79" name="Group 78"/>
                <p:cNvGrpSpPr/>
                <p:nvPr/>
              </p:nvGrpSpPr>
              <p:grpSpPr>
                <a:xfrm>
                  <a:off x="-1969294" y="2186911"/>
                  <a:ext cx="1133475" cy="356265"/>
                  <a:chOff x="-1969294" y="2186911"/>
                  <a:chExt cx="1133475" cy="356265"/>
                </a:xfrm>
              </p:grpSpPr>
              <p:grpSp>
                <p:nvGrpSpPr>
                  <p:cNvPr id="78" name="Group 77"/>
                  <p:cNvGrpSpPr/>
                  <p:nvPr/>
                </p:nvGrpSpPr>
                <p:grpSpPr>
                  <a:xfrm>
                    <a:off x="-1969294" y="2421997"/>
                    <a:ext cx="1131093" cy="121179"/>
                    <a:chOff x="-1969293" y="2421997"/>
                    <a:chExt cx="1054892" cy="121179"/>
                  </a:xfrm>
                </p:grpSpPr>
                <p:sp>
                  <p:nvSpPr>
                    <p:cNvPr id="76" name="Freeform 75"/>
                    <p:cNvSpPr/>
                    <p:nvPr/>
                  </p:nvSpPr>
                  <p:spPr bwMode="auto">
                    <a:xfrm>
                      <a:off x="-1969293" y="2461280"/>
                      <a:ext cx="1042988" cy="81896"/>
                    </a:xfrm>
                    <a:custGeom>
                      <a:avLst/>
                      <a:gdLst>
                        <a:gd name="connsiteX0" fmla="*/ 1045369 w 1045369"/>
                        <a:gd name="connsiteY0" fmla="*/ 54769 h 54769"/>
                        <a:gd name="connsiteX1" fmla="*/ 0 w 1045369"/>
                        <a:gd name="connsiteY1" fmla="*/ 0 h 54769"/>
                        <a:gd name="connsiteX0" fmla="*/ 1045369 w 1045369"/>
                        <a:gd name="connsiteY0" fmla="*/ 90835 h 90835"/>
                        <a:gd name="connsiteX1" fmla="*/ 0 w 1045369"/>
                        <a:gd name="connsiteY1" fmla="*/ 36066 h 90835"/>
                        <a:gd name="connsiteX0" fmla="*/ 1042988 w 1042988"/>
                        <a:gd name="connsiteY0" fmla="*/ 81896 h 81896"/>
                        <a:gd name="connsiteX1" fmla="*/ 0 w 1042988"/>
                        <a:gd name="connsiteY1" fmla="*/ 55702 h 818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42988" h="81896">
                          <a:moveTo>
                            <a:pt x="1042988" y="81896"/>
                          </a:moveTo>
                          <a:cubicBezTo>
                            <a:pt x="704057" y="-95904"/>
                            <a:pt x="348456" y="73958"/>
                            <a:pt x="0" y="55702"/>
                          </a:cubicBezTo>
                        </a:path>
                      </a:pathLst>
                    </a:custGeom>
                    <a:noFill/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1" name="Freeform 80"/>
                    <p:cNvSpPr/>
                    <p:nvPr/>
                  </p:nvSpPr>
                  <p:spPr bwMode="auto">
                    <a:xfrm>
                      <a:off x="-1957389" y="2447544"/>
                      <a:ext cx="1040607" cy="95165"/>
                    </a:xfrm>
                    <a:custGeom>
                      <a:avLst/>
                      <a:gdLst>
                        <a:gd name="connsiteX0" fmla="*/ 1045369 w 1045369"/>
                        <a:gd name="connsiteY0" fmla="*/ 54769 h 54769"/>
                        <a:gd name="connsiteX1" fmla="*/ 0 w 1045369"/>
                        <a:gd name="connsiteY1" fmla="*/ 0 h 54769"/>
                        <a:gd name="connsiteX0" fmla="*/ 1045369 w 1045369"/>
                        <a:gd name="connsiteY0" fmla="*/ 90835 h 90835"/>
                        <a:gd name="connsiteX1" fmla="*/ 0 w 1045369"/>
                        <a:gd name="connsiteY1" fmla="*/ 36066 h 90835"/>
                        <a:gd name="connsiteX0" fmla="*/ 1042988 w 1042988"/>
                        <a:gd name="connsiteY0" fmla="*/ 81896 h 81896"/>
                        <a:gd name="connsiteX1" fmla="*/ 0 w 1042988"/>
                        <a:gd name="connsiteY1" fmla="*/ 55702 h 81896"/>
                        <a:gd name="connsiteX0" fmla="*/ 1040607 w 1040607"/>
                        <a:gd name="connsiteY0" fmla="*/ 95165 h 95165"/>
                        <a:gd name="connsiteX1" fmla="*/ 0 w 1040607"/>
                        <a:gd name="connsiteY1" fmla="*/ 28490 h 951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40607" h="95165">
                          <a:moveTo>
                            <a:pt x="1040607" y="95165"/>
                          </a:moveTo>
                          <a:cubicBezTo>
                            <a:pt x="701676" y="-82635"/>
                            <a:pt x="348456" y="46746"/>
                            <a:pt x="0" y="28490"/>
                          </a:cubicBezTo>
                        </a:path>
                      </a:pathLst>
                    </a:custGeom>
                    <a:noFill/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2" name="Freeform 81"/>
                    <p:cNvSpPr/>
                    <p:nvPr/>
                  </p:nvSpPr>
                  <p:spPr bwMode="auto">
                    <a:xfrm>
                      <a:off x="-1955008" y="2421997"/>
                      <a:ext cx="1040607" cy="116278"/>
                    </a:xfrm>
                    <a:custGeom>
                      <a:avLst/>
                      <a:gdLst>
                        <a:gd name="connsiteX0" fmla="*/ 1045369 w 1045369"/>
                        <a:gd name="connsiteY0" fmla="*/ 54769 h 54769"/>
                        <a:gd name="connsiteX1" fmla="*/ 0 w 1045369"/>
                        <a:gd name="connsiteY1" fmla="*/ 0 h 54769"/>
                        <a:gd name="connsiteX0" fmla="*/ 1045369 w 1045369"/>
                        <a:gd name="connsiteY0" fmla="*/ 90835 h 90835"/>
                        <a:gd name="connsiteX1" fmla="*/ 0 w 1045369"/>
                        <a:gd name="connsiteY1" fmla="*/ 36066 h 90835"/>
                        <a:gd name="connsiteX0" fmla="*/ 1042988 w 1042988"/>
                        <a:gd name="connsiteY0" fmla="*/ 81896 h 81896"/>
                        <a:gd name="connsiteX1" fmla="*/ 0 w 1042988"/>
                        <a:gd name="connsiteY1" fmla="*/ 55702 h 81896"/>
                        <a:gd name="connsiteX0" fmla="*/ 1040607 w 1040607"/>
                        <a:gd name="connsiteY0" fmla="*/ 95165 h 95165"/>
                        <a:gd name="connsiteX1" fmla="*/ 0 w 1040607"/>
                        <a:gd name="connsiteY1" fmla="*/ 28490 h 95165"/>
                        <a:gd name="connsiteX0" fmla="*/ 1040607 w 1040607"/>
                        <a:gd name="connsiteY0" fmla="*/ 116278 h 116278"/>
                        <a:gd name="connsiteX1" fmla="*/ 0 w 1040607"/>
                        <a:gd name="connsiteY1" fmla="*/ 4359 h 1162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40607" h="116278">
                          <a:moveTo>
                            <a:pt x="1040607" y="116278"/>
                          </a:moveTo>
                          <a:cubicBezTo>
                            <a:pt x="701676" y="-61522"/>
                            <a:pt x="348456" y="22615"/>
                            <a:pt x="0" y="4359"/>
                          </a:cubicBezTo>
                        </a:path>
                      </a:pathLst>
                    </a:custGeom>
                    <a:noFill/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p:txBody>
                </p:sp>
              </p:grpSp>
              <p:sp>
                <p:nvSpPr>
                  <p:cNvPr id="89" name="Freeform 88"/>
                  <p:cNvSpPr/>
                  <p:nvPr/>
                </p:nvSpPr>
                <p:spPr bwMode="auto">
                  <a:xfrm>
                    <a:off x="-1955006" y="2347218"/>
                    <a:ext cx="1111186" cy="192255"/>
                  </a:xfrm>
                  <a:custGeom>
                    <a:avLst/>
                    <a:gdLst>
                      <a:gd name="connsiteX0" fmla="*/ 1045369 w 1045369"/>
                      <a:gd name="connsiteY0" fmla="*/ 54769 h 54769"/>
                      <a:gd name="connsiteX1" fmla="*/ 0 w 1045369"/>
                      <a:gd name="connsiteY1" fmla="*/ 0 h 54769"/>
                      <a:gd name="connsiteX0" fmla="*/ 1045369 w 1045369"/>
                      <a:gd name="connsiteY0" fmla="*/ 90835 h 90835"/>
                      <a:gd name="connsiteX1" fmla="*/ 0 w 1045369"/>
                      <a:gd name="connsiteY1" fmla="*/ 36066 h 90835"/>
                      <a:gd name="connsiteX0" fmla="*/ 1042988 w 1042988"/>
                      <a:gd name="connsiteY0" fmla="*/ 81896 h 81896"/>
                      <a:gd name="connsiteX1" fmla="*/ 0 w 1042988"/>
                      <a:gd name="connsiteY1" fmla="*/ 55702 h 81896"/>
                      <a:gd name="connsiteX0" fmla="*/ 1049651 w 1049651"/>
                      <a:gd name="connsiteY0" fmla="*/ 200025 h 200025"/>
                      <a:gd name="connsiteX1" fmla="*/ 0 w 1049651"/>
                      <a:gd name="connsiteY1" fmla="*/ 0 h 200025"/>
                      <a:gd name="connsiteX0" fmla="*/ 1049651 w 1049651"/>
                      <a:gd name="connsiteY0" fmla="*/ 206541 h 206541"/>
                      <a:gd name="connsiteX1" fmla="*/ 0 w 1049651"/>
                      <a:gd name="connsiteY1" fmla="*/ 6516 h 206541"/>
                      <a:gd name="connsiteX0" fmla="*/ 1018560 w 1018560"/>
                      <a:gd name="connsiteY0" fmla="*/ 188346 h 188346"/>
                      <a:gd name="connsiteX1" fmla="*/ 0 w 1018560"/>
                      <a:gd name="connsiteY1" fmla="*/ 19278 h 188346"/>
                      <a:gd name="connsiteX0" fmla="*/ 1036327 w 1036327"/>
                      <a:gd name="connsiteY0" fmla="*/ 192255 h 192255"/>
                      <a:gd name="connsiteX1" fmla="*/ 0 w 1036327"/>
                      <a:gd name="connsiteY1" fmla="*/ 16044 h 1922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36327" h="192255">
                        <a:moveTo>
                          <a:pt x="1036327" y="192255"/>
                        </a:moveTo>
                        <a:cubicBezTo>
                          <a:pt x="484196" y="-102226"/>
                          <a:pt x="348456" y="34300"/>
                          <a:pt x="0" y="16044"/>
                        </a:cubicBezTo>
                      </a:path>
                    </a:pathLst>
                  </a:custGeom>
                  <a:noFill/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non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6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90" name="Freeform 89"/>
                  <p:cNvSpPr/>
                  <p:nvPr/>
                </p:nvSpPr>
                <p:spPr bwMode="auto">
                  <a:xfrm>
                    <a:off x="-1956530" y="2283613"/>
                    <a:ext cx="1111014" cy="255393"/>
                  </a:xfrm>
                  <a:custGeom>
                    <a:avLst/>
                    <a:gdLst>
                      <a:gd name="connsiteX0" fmla="*/ 1045369 w 1045369"/>
                      <a:gd name="connsiteY0" fmla="*/ 54769 h 54769"/>
                      <a:gd name="connsiteX1" fmla="*/ 0 w 1045369"/>
                      <a:gd name="connsiteY1" fmla="*/ 0 h 54769"/>
                      <a:gd name="connsiteX0" fmla="*/ 1045369 w 1045369"/>
                      <a:gd name="connsiteY0" fmla="*/ 90835 h 90835"/>
                      <a:gd name="connsiteX1" fmla="*/ 0 w 1045369"/>
                      <a:gd name="connsiteY1" fmla="*/ 36066 h 90835"/>
                      <a:gd name="connsiteX0" fmla="*/ 1042988 w 1042988"/>
                      <a:gd name="connsiteY0" fmla="*/ 81896 h 81896"/>
                      <a:gd name="connsiteX1" fmla="*/ 0 w 1042988"/>
                      <a:gd name="connsiteY1" fmla="*/ 55702 h 81896"/>
                      <a:gd name="connsiteX0" fmla="*/ 1040607 w 1040607"/>
                      <a:gd name="connsiteY0" fmla="*/ 95165 h 95165"/>
                      <a:gd name="connsiteX1" fmla="*/ 0 w 1040607"/>
                      <a:gd name="connsiteY1" fmla="*/ 28490 h 95165"/>
                      <a:gd name="connsiteX0" fmla="*/ 1036166 w 1036166"/>
                      <a:gd name="connsiteY0" fmla="*/ 240506 h 240506"/>
                      <a:gd name="connsiteX1" fmla="*/ 0 w 1036166"/>
                      <a:gd name="connsiteY1" fmla="*/ 0 h 240506"/>
                      <a:gd name="connsiteX0" fmla="*/ 1036166 w 1036166"/>
                      <a:gd name="connsiteY0" fmla="*/ 240506 h 240506"/>
                      <a:gd name="connsiteX1" fmla="*/ 0 w 1036166"/>
                      <a:gd name="connsiteY1" fmla="*/ 0 h 240506"/>
                      <a:gd name="connsiteX0" fmla="*/ 1036166 w 1036166"/>
                      <a:gd name="connsiteY0" fmla="*/ 255393 h 255393"/>
                      <a:gd name="connsiteX1" fmla="*/ 0 w 1036166"/>
                      <a:gd name="connsiteY1" fmla="*/ 14887 h 2553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36166" h="255393">
                        <a:moveTo>
                          <a:pt x="1036166" y="255393"/>
                        </a:moveTo>
                        <a:cubicBezTo>
                          <a:pt x="648377" y="-15275"/>
                          <a:pt x="419523" y="-19244"/>
                          <a:pt x="0" y="14887"/>
                        </a:cubicBezTo>
                      </a:path>
                    </a:pathLst>
                  </a:custGeom>
                  <a:noFill/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non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6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91" name="Freeform 90"/>
                  <p:cNvSpPr/>
                  <p:nvPr/>
                </p:nvSpPr>
                <p:spPr bwMode="auto">
                  <a:xfrm>
                    <a:off x="-1923019" y="2186911"/>
                    <a:ext cx="1087200" cy="347662"/>
                  </a:xfrm>
                  <a:custGeom>
                    <a:avLst/>
                    <a:gdLst>
                      <a:gd name="connsiteX0" fmla="*/ 1045369 w 1045369"/>
                      <a:gd name="connsiteY0" fmla="*/ 54769 h 54769"/>
                      <a:gd name="connsiteX1" fmla="*/ 0 w 1045369"/>
                      <a:gd name="connsiteY1" fmla="*/ 0 h 54769"/>
                      <a:gd name="connsiteX0" fmla="*/ 1045369 w 1045369"/>
                      <a:gd name="connsiteY0" fmla="*/ 90835 h 90835"/>
                      <a:gd name="connsiteX1" fmla="*/ 0 w 1045369"/>
                      <a:gd name="connsiteY1" fmla="*/ 36066 h 90835"/>
                      <a:gd name="connsiteX0" fmla="*/ 1042988 w 1042988"/>
                      <a:gd name="connsiteY0" fmla="*/ 81896 h 81896"/>
                      <a:gd name="connsiteX1" fmla="*/ 0 w 1042988"/>
                      <a:gd name="connsiteY1" fmla="*/ 55702 h 81896"/>
                      <a:gd name="connsiteX0" fmla="*/ 1040607 w 1040607"/>
                      <a:gd name="connsiteY0" fmla="*/ 95165 h 95165"/>
                      <a:gd name="connsiteX1" fmla="*/ 0 w 1040607"/>
                      <a:gd name="connsiteY1" fmla="*/ 28490 h 95165"/>
                      <a:gd name="connsiteX0" fmla="*/ 1040607 w 1040607"/>
                      <a:gd name="connsiteY0" fmla="*/ 116278 h 116278"/>
                      <a:gd name="connsiteX1" fmla="*/ 0 w 1040607"/>
                      <a:gd name="connsiteY1" fmla="*/ 4359 h 116278"/>
                      <a:gd name="connsiteX0" fmla="*/ 1042828 w 1042828"/>
                      <a:gd name="connsiteY0" fmla="*/ 285750 h 285750"/>
                      <a:gd name="connsiteX1" fmla="*/ 0 w 1042828"/>
                      <a:gd name="connsiteY1" fmla="*/ 0 h 285750"/>
                      <a:gd name="connsiteX0" fmla="*/ 1042828 w 1042828"/>
                      <a:gd name="connsiteY0" fmla="*/ 285750 h 285750"/>
                      <a:gd name="connsiteX1" fmla="*/ 0 w 1042828"/>
                      <a:gd name="connsiteY1" fmla="*/ 0 h 285750"/>
                      <a:gd name="connsiteX0" fmla="*/ 1013957 w 1013957"/>
                      <a:gd name="connsiteY0" fmla="*/ 347662 h 347662"/>
                      <a:gd name="connsiteX1" fmla="*/ 0 w 1013957"/>
                      <a:gd name="connsiteY1" fmla="*/ 0 h 3476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13957" h="347662">
                        <a:moveTo>
                          <a:pt x="1013957" y="347662"/>
                        </a:moveTo>
                        <a:cubicBezTo>
                          <a:pt x="677247" y="-20638"/>
                          <a:pt x="348456" y="18256"/>
                          <a:pt x="0" y="0"/>
                        </a:cubicBezTo>
                      </a:path>
                    </a:pathLst>
                  </a:custGeom>
                  <a:noFill/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non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6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93" name="Group 92"/>
                <p:cNvGrpSpPr/>
                <p:nvPr/>
              </p:nvGrpSpPr>
              <p:grpSpPr>
                <a:xfrm flipH="1">
                  <a:off x="-850965" y="2186444"/>
                  <a:ext cx="1133475" cy="356265"/>
                  <a:chOff x="-1969294" y="2186911"/>
                  <a:chExt cx="1133475" cy="356265"/>
                </a:xfrm>
              </p:grpSpPr>
              <p:grpSp>
                <p:nvGrpSpPr>
                  <p:cNvPr id="94" name="Group 93"/>
                  <p:cNvGrpSpPr/>
                  <p:nvPr/>
                </p:nvGrpSpPr>
                <p:grpSpPr>
                  <a:xfrm>
                    <a:off x="-1969294" y="2421997"/>
                    <a:ext cx="1131093" cy="121179"/>
                    <a:chOff x="-1969293" y="2421997"/>
                    <a:chExt cx="1054892" cy="121179"/>
                  </a:xfrm>
                </p:grpSpPr>
                <p:sp>
                  <p:nvSpPr>
                    <p:cNvPr id="98" name="Freeform 97"/>
                    <p:cNvSpPr/>
                    <p:nvPr/>
                  </p:nvSpPr>
                  <p:spPr bwMode="auto">
                    <a:xfrm>
                      <a:off x="-1969293" y="2461280"/>
                      <a:ext cx="1042988" cy="81896"/>
                    </a:xfrm>
                    <a:custGeom>
                      <a:avLst/>
                      <a:gdLst>
                        <a:gd name="connsiteX0" fmla="*/ 1045369 w 1045369"/>
                        <a:gd name="connsiteY0" fmla="*/ 54769 h 54769"/>
                        <a:gd name="connsiteX1" fmla="*/ 0 w 1045369"/>
                        <a:gd name="connsiteY1" fmla="*/ 0 h 54769"/>
                        <a:gd name="connsiteX0" fmla="*/ 1045369 w 1045369"/>
                        <a:gd name="connsiteY0" fmla="*/ 90835 h 90835"/>
                        <a:gd name="connsiteX1" fmla="*/ 0 w 1045369"/>
                        <a:gd name="connsiteY1" fmla="*/ 36066 h 90835"/>
                        <a:gd name="connsiteX0" fmla="*/ 1042988 w 1042988"/>
                        <a:gd name="connsiteY0" fmla="*/ 81896 h 81896"/>
                        <a:gd name="connsiteX1" fmla="*/ 0 w 1042988"/>
                        <a:gd name="connsiteY1" fmla="*/ 55702 h 818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42988" h="81896">
                          <a:moveTo>
                            <a:pt x="1042988" y="81896"/>
                          </a:moveTo>
                          <a:cubicBezTo>
                            <a:pt x="704057" y="-95904"/>
                            <a:pt x="348456" y="73958"/>
                            <a:pt x="0" y="55702"/>
                          </a:cubicBezTo>
                        </a:path>
                      </a:pathLst>
                    </a:custGeom>
                    <a:noFill/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9" name="Freeform 98"/>
                    <p:cNvSpPr/>
                    <p:nvPr/>
                  </p:nvSpPr>
                  <p:spPr bwMode="auto">
                    <a:xfrm>
                      <a:off x="-1957389" y="2447544"/>
                      <a:ext cx="1040607" cy="95165"/>
                    </a:xfrm>
                    <a:custGeom>
                      <a:avLst/>
                      <a:gdLst>
                        <a:gd name="connsiteX0" fmla="*/ 1045369 w 1045369"/>
                        <a:gd name="connsiteY0" fmla="*/ 54769 h 54769"/>
                        <a:gd name="connsiteX1" fmla="*/ 0 w 1045369"/>
                        <a:gd name="connsiteY1" fmla="*/ 0 h 54769"/>
                        <a:gd name="connsiteX0" fmla="*/ 1045369 w 1045369"/>
                        <a:gd name="connsiteY0" fmla="*/ 90835 h 90835"/>
                        <a:gd name="connsiteX1" fmla="*/ 0 w 1045369"/>
                        <a:gd name="connsiteY1" fmla="*/ 36066 h 90835"/>
                        <a:gd name="connsiteX0" fmla="*/ 1042988 w 1042988"/>
                        <a:gd name="connsiteY0" fmla="*/ 81896 h 81896"/>
                        <a:gd name="connsiteX1" fmla="*/ 0 w 1042988"/>
                        <a:gd name="connsiteY1" fmla="*/ 55702 h 81896"/>
                        <a:gd name="connsiteX0" fmla="*/ 1040607 w 1040607"/>
                        <a:gd name="connsiteY0" fmla="*/ 95165 h 95165"/>
                        <a:gd name="connsiteX1" fmla="*/ 0 w 1040607"/>
                        <a:gd name="connsiteY1" fmla="*/ 28490 h 951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40607" h="95165">
                          <a:moveTo>
                            <a:pt x="1040607" y="95165"/>
                          </a:moveTo>
                          <a:cubicBezTo>
                            <a:pt x="701676" y="-82635"/>
                            <a:pt x="348456" y="46746"/>
                            <a:pt x="0" y="28490"/>
                          </a:cubicBezTo>
                        </a:path>
                      </a:pathLst>
                    </a:custGeom>
                    <a:noFill/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0" name="Freeform 99"/>
                    <p:cNvSpPr/>
                    <p:nvPr/>
                  </p:nvSpPr>
                  <p:spPr bwMode="auto">
                    <a:xfrm>
                      <a:off x="-1955008" y="2421997"/>
                      <a:ext cx="1040607" cy="116278"/>
                    </a:xfrm>
                    <a:custGeom>
                      <a:avLst/>
                      <a:gdLst>
                        <a:gd name="connsiteX0" fmla="*/ 1045369 w 1045369"/>
                        <a:gd name="connsiteY0" fmla="*/ 54769 h 54769"/>
                        <a:gd name="connsiteX1" fmla="*/ 0 w 1045369"/>
                        <a:gd name="connsiteY1" fmla="*/ 0 h 54769"/>
                        <a:gd name="connsiteX0" fmla="*/ 1045369 w 1045369"/>
                        <a:gd name="connsiteY0" fmla="*/ 90835 h 90835"/>
                        <a:gd name="connsiteX1" fmla="*/ 0 w 1045369"/>
                        <a:gd name="connsiteY1" fmla="*/ 36066 h 90835"/>
                        <a:gd name="connsiteX0" fmla="*/ 1042988 w 1042988"/>
                        <a:gd name="connsiteY0" fmla="*/ 81896 h 81896"/>
                        <a:gd name="connsiteX1" fmla="*/ 0 w 1042988"/>
                        <a:gd name="connsiteY1" fmla="*/ 55702 h 81896"/>
                        <a:gd name="connsiteX0" fmla="*/ 1040607 w 1040607"/>
                        <a:gd name="connsiteY0" fmla="*/ 95165 h 95165"/>
                        <a:gd name="connsiteX1" fmla="*/ 0 w 1040607"/>
                        <a:gd name="connsiteY1" fmla="*/ 28490 h 95165"/>
                        <a:gd name="connsiteX0" fmla="*/ 1040607 w 1040607"/>
                        <a:gd name="connsiteY0" fmla="*/ 116278 h 116278"/>
                        <a:gd name="connsiteX1" fmla="*/ 0 w 1040607"/>
                        <a:gd name="connsiteY1" fmla="*/ 4359 h 1162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40607" h="116278">
                          <a:moveTo>
                            <a:pt x="1040607" y="116278"/>
                          </a:moveTo>
                          <a:cubicBezTo>
                            <a:pt x="701676" y="-61522"/>
                            <a:pt x="348456" y="22615"/>
                            <a:pt x="0" y="4359"/>
                          </a:cubicBezTo>
                        </a:path>
                      </a:pathLst>
                    </a:custGeom>
                    <a:noFill/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p:txBody>
                </p:sp>
              </p:grpSp>
              <p:sp>
                <p:nvSpPr>
                  <p:cNvPr id="95" name="Freeform 94"/>
                  <p:cNvSpPr/>
                  <p:nvPr/>
                </p:nvSpPr>
                <p:spPr bwMode="auto">
                  <a:xfrm>
                    <a:off x="-1955006" y="2347218"/>
                    <a:ext cx="1111186" cy="192255"/>
                  </a:xfrm>
                  <a:custGeom>
                    <a:avLst/>
                    <a:gdLst>
                      <a:gd name="connsiteX0" fmla="*/ 1045369 w 1045369"/>
                      <a:gd name="connsiteY0" fmla="*/ 54769 h 54769"/>
                      <a:gd name="connsiteX1" fmla="*/ 0 w 1045369"/>
                      <a:gd name="connsiteY1" fmla="*/ 0 h 54769"/>
                      <a:gd name="connsiteX0" fmla="*/ 1045369 w 1045369"/>
                      <a:gd name="connsiteY0" fmla="*/ 90835 h 90835"/>
                      <a:gd name="connsiteX1" fmla="*/ 0 w 1045369"/>
                      <a:gd name="connsiteY1" fmla="*/ 36066 h 90835"/>
                      <a:gd name="connsiteX0" fmla="*/ 1042988 w 1042988"/>
                      <a:gd name="connsiteY0" fmla="*/ 81896 h 81896"/>
                      <a:gd name="connsiteX1" fmla="*/ 0 w 1042988"/>
                      <a:gd name="connsiteY1" fmla="*/ 55702 h 81896"/>
                      <a:gd name="connsiteX0" fmla="*/ 1049651 w 1049651"/>
                      <a:gd name="connsiteY0" fmla="*/ 200025 h 200025"/>
                      <a:gd name="connsiteX1" fmla="*/ 0 w 1049651"/>
                      <a:gd name="connsiteY1" fmla="*/ 0 h 200025"/>
                      <a:gd name="connsiteX0" fmla="*/ 1049651 w 1049651"/>
                      <a:gd name="connsiteY0" fmla="*/ 206541 h 206541"/>
                      <a:gd name="connsiteX1" fmla="*/ 0 w 1049651"/>
                      <a:gd name="connsiteY1" fmla="*/ 6516 h 206541"/>
                      <a:gd name="connsiteX0" fmla="*/ 1018560 w 1018560"/>
                      <a:gd name="connsiteY0" fmla="*/ 188346 h 188346"/>
                      <a:gd name="connsiteX1" fmla="*/ 0 w 1018560"/>
                      <a:gd name="connsiteY1" fmla="*/ 19278 h 188346"/>
                      <a:gd name="connsiteX0" fmla="*/ 1036327 w 1036327"/>
                      <a:gd name="connsiteY0" fmla="*/ 192255 h 192255"/>
                      <a:gd name="connsiteX1" fmla="*/ 0 w 1036327"/>
                      <a:gd name="connsiteY1" fmla="*/ 16044 h 1922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36327" h="192255">
                        <a:moveTo>
                          <a:pt x="1036327" y="192255"/>
                        </a:moveTo>
                        <a:cubicBezTo>
                          <a:pt x="484196" y="-102226"/>
                          <a:pt x="348456" y="34300"/>
                          <a:pt x="0" y="16044"/>
                        </a:cubicBezTo>
                      </a:path>
                    </a:pathLst>
                  </a:custGeom>
                  <a:noFill/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non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6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96" name="Freeform 95"/>
                  <p:cNvSpPr/>
                  <p:nvPr/>
                </p:nvSpPr>
                <p:spPr bwMode="auto">
                  <a:xfrm>
                    <a:off x="-1956530" y="2283613"/>
                    <a:ext cx="1111014" cy="255393"/>
                  </a:xfrm>
                  <a:custGeom>
                    <a:avLst/>
                    <a:gdLst>
                      <a:gd name="connsiteX0" fmla="*/ 1045369 w 1045369"/>
                      <a:gd name="connsiteY0" fmla="*/ 54769 h 54769"/>
                      <a:gd name="connsiteX1" fmla="*/ 0 w 1045369"/>
                      <a:gd name="connsiteY1" fmla="*/ 0 h 54769"/>
                      <a:gd name="connsiteX0" fmla="*/ 1045369 w 1045369"/>
                      <a:gd name="connsiteY0" fmla="*/ 90835 h 90835"/>
                      <a:gd name="connsiteX1" fmla="*/ 0 w 1045369"/>
                      <a:gd name="connsiteY1" fmla="*/ 36066 h 90835"/>
                      <a:gd name="connsiteX0" fmla="*/ 1042988 w 1042988"/>
                      <a:gd name="connsiteY0" fmla="*/ 81896 h 81896"/>
                      <a:gd name="connsiteX1" fmla="*/ 0 w 1042988"/>
                      <a:gd name="connsiteY1" fmla="*/ 55702 h 81896"/>
                      <a:gd name="connsiteX0" fmla="*/ 1040607 w 1040607"/>
                      <a:gd name="connsiteY0" fmla="*/ 95165 h 95165"/>
                      <a:gd name="connsiteX1" fmla="*/ 0 w 1040607"/>
                      <a:gd name="connsiteY1" fmla="*/ 28490 h 95165"/>
                      <a:gd name="connsiteX0" fmla="*/ 1036166 w 1036166"/>
                      <a:gd name="connsiteY0" fmla="*/ 240506 h 240506"/>
                      <a:gd name="connsiteX1" fmla="*/ 0 w 1036166"/>
                      <a:gd name="connsiteY1" fmla="*/ 0 h 240506"/>
                      <a:gd name="connsiteX0" fmla="*/ 1036166 w 1036166"/>
                      <a:gd name="connsiteY0" fmla="*/ 240506 h 240506"/>
                      <a:gd name="connsiteX1" fmla="*/ 0 w 1036166"/>
                      <a:gd name="connsiteY1" fmla="*/ 0 h 240506"/>
                      <a:gd name="connsiteX0" fmla="*/ 1036166 w 1036166"/>
                      <a:gd name="connsiteY0" fmla="*/ 255393 h 255393"/>
                      <a:gd name="connsiteX1" fmla="*/ 0 w 1036166"/>
                      <a:gd name="connsiteY1" fmla="*/ 14887 h 2553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36166" h="255393">
                        <a:moveTo>
                          <a:pt x="1036166" y="255393"/>
                        </a:moveTo>
                        <a:cubicBezTo>
                          <a:pt x="648377" y="-15275"/>
                          <a:pt x="419523" y="-19244"/>
                          <a:pt x="0" y="14887"/>
                        </a:cubicBezTo>
                      </a:path>
                    </a:pathLst>
                  </a:custGeom>
                  <a:noFill/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non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6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97" name="Freeform 96"/>
                  <p:cNvSpPr/>
                  <p:nvPr/>
                </p:nvSpPr>
                <p:spPr bwMode="auto">
                  <a:xfrm>
                    <a:off x="-1923019" y="2186911"/>
                    <a:ext cx="1087200" cy="347662"/>
                  </a:xfrm>
                  <a:custGeom>
                    <a:avLst/>
                    <a:gdLst>
                      <a:gd name="connsiteX0" fmla="*/ 1045369 w 1045369"/>
                      <a:gd name="connsiteY0" fmla="*/ 54769 h 54769"/>
                      <a:gd name="connsiteX1" fmla="*/ 0 w 1045369"/>
                      <a:gd name="connsiteY1" fmla="*/ 0 h 54769"/>
                      <a:gd name="connsiteX0" fmla="*/ 1045369 w 1045369"/>
                      <a:gd name="connsiteY0" fmla="*/ 90835 h 90835"/>
                      <a:gd name="connsiteX1" fmla="*/ 0 w 1045369"/>
                      <a:gd name="connsiteY1" fmla="*/ 36066 h 90835"/>
                      <a:gd name="connsiteX0" fmla="*/ 1042988 w 1042988"/>
                      <a:gd name="connsiteY0" fmla="*/ 81896 h 81896"/>
                      <a:gd name="connsiteX1" fmla="*/ 0 w 1042988"/>
                      <a:gd name="connsiteY1" fmla="*/ 55702 h 81896"/>
                      <a:gd name="connsiteX0" fmla="*/ 1040607 w 1040607"/>
                      <a:gd name="connsiteY0" fmla="*/ 95165 h 95165"/>
                      <a:gd name="connsiteX1" fmla="*/ 0 w 1040607"/>
                      <a:gd name="connsiteY1" fmla="*/ 28490 h 95165"/>
                      <a:gd name="connsiteX0" fmla="*/ 1040607 w 1040607"/>
                      <a:gd name="connsiteY0" fmla="*/ 116278 h 116278"/>
                      <a:gd name="connsiteX1" fmla="*/ 0 w 1040607"/>
                      <a:gd name="connsiteY1" fmla="*/ 4359 h 116278"/>
                      <a:gd name="connsiteX0" fmla="*/ 1042828 w 1042828"/>
                      <a:gd name="connsiteY0" fmla="*/ 285750 h 285750"/>
                      <a:gd name="connsiteX1" fmla="*/ 0 w 1042828"/>
                      <a:gd name="connsiteY1" fmla="*/ 0 h 285750"/>
                      <a:gd name="connsiteX0" fmla="*/ 1042828 w 1042828"/>
                      <a:gd name="connsiteY0" fmla="*/ 285750 h 285750"/>
                      <a:gd name="connsiteX1" fmla="*/ 0 w 1042828"/>
                      <a:gd name="connsiteY1" fmla="*/ 0 h 285750"/>
                      <a:gd name="connsiteX0" fmla="*/ 1013957 w 1013957"/>
                      <a:gd name="connsiteY0" fmla="*/ 347662 h 347662"/>
                      <a:gd name="connsiteX1" fmla="*/ 0 w 1013957"/>
                      <a:gd name="connsiteY1" fmla="*/ 0 h 3476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13957" h="347662">
                        <a:moveTo>
                          <a:pt x="1013957" y="347662"/>
                        </a:moveTo>
                        <a:cubicBezTo>
                          <a:pt x="677247" y="-20638"/>
                          <a:pt x="348456" y="18256"/>
                          <a:pt x="0" y="0"/>
                        </a:cubicBezTo>
                      </a:path>
                    </a:pathLst>
                  </a:custGeom>
                  <a:noFill/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non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6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</a:endParaRPr>
                  </a:p>
                </p:txBody>
              </p:sp>
            </p:grpSp>
          </p:grpSp>
          <p:sp>
            <p:nvSpPr>
              <p:cNvPr id="101" name="Oval 100"/>
              <p:cNvSpPr/>
              <p:nvPr/>
            </p:nvSpPr>
            <p:spPr bwMode="auto">
              <a:xfrm>
                <a:off x="-1624306" y="1289050"/>
                <a:ext cx="914400" cy="9144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  <a:extLst/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grpSp>
            <p:nvGrpSpPr>
              <p:cNvPr id="110" name="Group 109"/>
              <p:cNvGrpSpPr/>
              <p:nvPr/>
            </p:nvGrpSpPr>
            <p:grpSpPr>
              <a:xfrm>
                <a:off x="-1473612" y="1828800"/>
                <a:ext cx="628352" cy="165100"/>
                <a:chOff x="-1490807" y="1828800"/>
                <a:chExt cx="628352" cy="165100"/>
              </a:xfrm>
            </p:grpSpPr>
            <p:sp>
              <p:nvSpPr>
                <p:cNvPr id="92" name="Oval 91"/>
                <p:cNvSpPr/>
                <p:nvPr/>
              </p:nvSpPr>
              <p:spPr bwMode="auto">
                <a:xfrm>
                  <a:off x="-1490807" y="1828800"/>
                  <a:ext cx="296981" cy="165100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6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  <p:sp>
              <p:nvSpPr>
                <p:cNvPr id="105" name="Oval 104"/>
                <p:cNvSpPr/>
                <p:nvPr/>
              </p:nvSpPr>
              <p:spPr bwMode="auto">
                <a:xfrm>
                  <a:off x="-1159436" y="1828800"/>
                  <a:ext cx="296981" cy="165100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6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</p:grpSp>
          <p:cxnSp>
            <p:nvCxnSpPr>
              <p:cNvPr id="109" name="Straight Connector 108"/>
              <p:cNvCxnSpPr>
                <a:stCxn id="105" idx="6"/>
              </p:cNvCxnSpPr>
              <p:nvPr/>
            </p:nvCxnSpPr>
            <p:spPr bwMode="auto">
              <a:xfrm flipV="1">
                <a:off x="-845260" y="1746250"/>
                <a:ext cx="143024" cy="1651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2" name="Straight Connector 111"/>
              <p:cNvCxnSpPr/>
              <p:nvPr/>
            </p:nvCxnSpPr>
            <p:spPr bwMode="auto">
              <a:xfrm>
                <a:off x="-1633831" y="1746250"/>
                <a:ext cx="160219" cy="1651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130" name="Rectangle 129"/>
            <p:cNvSpPr/>
            <p:nvPr/>
          </p:nvSpPr>
          <p:spPr>
            <a:xfrm>
              <a:off x="5734108" y="2777233"/>
              <a:ext cx="265926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800" dirty="0" smtClean="0">
                  <a:latin typeface="Arial Narrow" pitchFamily="34" charset="0"/>
                </a:rPr>
                <a:t>Conscious focus </a:t>
              </a:r>
              <a:r>
                <a:rPr lang="en-US" sz="2800" dirty="0">
                  <a:latin typeface="Arial Narrow" pitchFamily="34" charset="0"/>
                </a:rPr>
                <a:t>on learning</a:t>
              </a:r>
            </a:p>
          </p:txBody>
        </p:sp>
      </p:grpSp>
      <p:grpSp>
        <p:nvGrpSpPr>
          <p:cNvPr id="10246" name="Group 10245"/>
          <p:cNvGrpSpPr/>
          <p:nvPr/>
        </p:nvGrpSpPr>
        <p:grpSpPr>
          <a:xfrm>
            <a:off x="3136664" y="1339847"/>
            <a:ext cx="2659264" cy="2508657"/>
            <a:chOff x="3136664" y="1222683"/>
            <a:chExt cx="2659264" cy="2508657"/>
          </a:xfrm>
        </p:grpSpPr>
        <p:sp>
          <p:nvSpPr>
            <p:cNvPr id="148" name="Rectangle 147"/>
            <p:cNvSpPr/>
            <p:nvPr/>
          </p:nvSpPr>
          <p:spPr>
            <a:xfrm>
              <a:off x="3136664" y="2777233"/>
              <a:ext cx="265926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800" dirty="0" smtClean="0">
                  <a:latin typeface="Arial Narrow" pitchFamily="34" charset="0"/>
                </a:rPr>
                <a:t>More </a:t>
              </a:r>
              <a:r>
                <a:rPr lang="en-US" sz="2800" dirty="0">
                  <a:latin typeface="Arial Narrow" pitchFamily="34" charset="0"/>
                </a:rPr>
                <a:t>and </a:t>
              </a:r>
              <a:r>
                <a:rPr lang="en-US" sz="2800" dirty="0" smtClean="0">
                  <a:latin typeface="Arial Narrow" pitchFamily="34" charset="0"/>
                </a:rPr>
                <a:t/>
              </a:r>
              <a:br>
                <a:rPr lang="en-US" sz="2800" dirty="0" smtClean="0">
                  <a:latin typeface="Arial Narrow" pitchFamily="34" charset="0"/>
                </a:rPr>
              </a:br>
              <a:r>
                <a:rPr lang="en-US" sz="2800" dirty="0" smtClean="0">
                  <a:latin typeface="Arial Narrow" pitchFamily="34" charset="0"/>
                </a:rPr>
                <a:t>deeper </a:t>
              </a:r>
              <a:r>
                <a:rPr lang="en-US" sz="2800" dirty="0">
                  <a:latin typeface="Arial Narrow" pitchFamily="34" charset="0"/>
                </a:rPr>
                <a:t>thinking </a:t>
              </a:r>
            </a:p>
          </p:txBody>
        </p:sp>
        <p:grpSp>
          <p:nvGrpSpPr>
            <p:cNvPr id="10245" name="Group 10244"/>
            <p:cNvGrpSpPr/>
            <p:nvPr/>
          </p:nvGrpSpPr>
          <p:grpSpPr>
            <a:xfrm>
              <a:off x="3336447" y="1222683"/>
              <a:ext cx="2202819" cy="1679322"/>
              <a:chOff x="3336447" y="1222683"/>
              <a:chExt cx="2202819" cy="1679322"/>
            </a:xfrm>
          </p:grpSpPr>
          <p:sp>
            <p:nvSpPr>
              <p:cNvPr id="123" name="Cloud Callout 122"/>
              <p:cNvSpPr/>
              <p:nvPr/>
            </p:nvSpPr>
            <p:spPr bwMode="auto">
              <a:xfrm>
                <a:off x="3336447" y="1222683"/>
                <a:ext cx="2202819" cy="1474610"/>
              </a:xfrm>
              <a:custGeom>
                <a:avLst/>
                <a:gdLst>
                  <a:gd name="connsiteX0" fmla="*/ 3900 w 43200"/>
                  <a:gd name="connsiteY0" fmla="*/ 14370 h 43200"/>
                  <a:gd name="connsiteX1" fmla="*/ 5623 w 43200"/>
                  <a:gd name="connsiteY1" fmla="*/ 6907 h 43200"/>
                  <a:gd name="connsiteX2" fmla="*/ 14005 w 43200"/>
                  <a:gd name="connsiteY2" fmla="*/ 5202 h 43200"/>
                  <a:gd name="connsiteX3" fmla="*/ 22456 w 43200"/>
                  <a:gd name="connsiteY3" fmla="*/ 3432 h 43200"/>
                  <a:gd name="connsiteX4" fmla="*/ 25749 w 43200"/>
                  <a:gd name="connsiteY4" fmla="*/ 200 h 43200"/>
                  <a:gd name="connsiteX5" fmla="*/ 29833 w 43200"/>
                  <a:gd name="connsiteY5" fmla="*/ 2481 h 43200"/>
                  <a:gd name="connsiteX6" fmla="*/ 35463 w 43200"/>
                  <a:gd name="connsiteY6" fmla="*/ 690 h 43200"/>
                  <a:gd name="connsiteX7" fmla="*/ 38318 w 43200"/>
                  <a:gd name="connsiteY7" fmla="*/ 5576 h 43200"/>
                  <a:gd name="connsiteX8" fmla="*/ 41982 w 43200"/>
                  <a:gd name="connsiteY8" fmla="*/ 10318 h 43200"/>
                  <a:gd name="connsiteX9" fmla="*/ 41818 w 43200"/>
                  <a:gd name="connsiteY9" fmla="*/ 15460 h 43200"/>
                  <a:gd name="connsiteX10" fmla="*/ 43016 w 43200"/>
                  <a:gd name="connsiteY10" fmla="*/ 23322 h 43200"/>
                  <a:gd name="connsiteX11" fmla="*/ 37404 w 43200"/>
                  <a:gd name="connsiteY11" fmla="*/ 30204 h 43200"/>
                  <a:gd name="connsiteX12" fmla="*/ 35395 w 43200"/>
                  <a:gd name="connsiteY12" fmla="*/ 36101 h 43200"/>
                  <a:gd name="connsiteX13" fmla="*/ 28555 w 43200"/>
                  <a:gd name="connsiteY13" fmla="*/ 36815 h 43200"/>
                  <a:gd name="connsiteX14" fmla="*/ 23667 w 43200"/>
                  <a:gd name="connsiteY14" fmla="*/ 43106 h 43200"/>
                  <a:gd name="connsiteX15" fmla="*/ 16480 w 43200"/>
                  <a:gd name="connsiteY15" fmla="*/ 39266 h 43200"/>
                  <a:gd name="connsiteX16" fmla="*/ 5804 w 43200"/>
                  <a:gd name="connsiteY16" fmla="*/ 35472 h 43200"/>
                  <a:gd name="connsiteX17" fmla="*/ 1110 w 43200"/>
                  <a:gd name="connsiteY17" fmla="*/ 31250 h 43200"/>
                  <a:gd name="connsiteX18" fmla="*/ 2113 w 43200"/>
                  <a:gd name="connsiteY18" fmla="*/ 25551 h 43200"/>
                  <a:gd name="connsiteX19" fmla="*/ -5 w 43200"/>
                  <a:gd name="connsiteY19" fmla="*/ 19704 h 43200"/>
                  <a:gd name="connsiteX20" fmla="*/ 3863 w 43200"/>
                  <a:gd name="connsiteY20" fmla="*/ 14507 h 43200"/>
                  <a:gd name="connsiteX21" fmla="*/ 3900 w 43200"/>
                  <a:gd name="connsiteY21" fmla="*/ 14370 h 43200"/>
                  <a:gd name="connsiteX0" fmla="*/ 682608 w 2199967"/>
                  <a:gd name="connsiteY0" fmla="*/ 1658225 h 1473978"/>
                  <a:gd name="connsiteX1" fmla="*/ 641664 w 2199967"/>
                  <a:gd name="connsiteY1" fmla="*/ 1699169 h 1473978"/>
                  <a:gd name="connsiteX2" fmla="*/ 600720 w 2199967"/>
                  <a:gd name="connsiteY2" fmla="*/ 1658225 h 1473978"/>
                  <a:gd name="connsiteX3" fmla="*/ 641664 w 2199967"/>
                  <a:gd name="connsiteY3" fmla="*/ 1617281 h 1473978"/>
                  <a:gd name="connsiteX4" fmla="*/ 682608 w 2199967"/>
                  <a:gd name="connsiteY4" fmla="*/ 1658225 h 1473978"/>
                  <a:gd name="connsiteX0" fmla="*/ 748220 w 2199967"/>
                  <a:gd name="connsiteY0" fmla="*/ 1608642 h 1473978"/>
                  <a:gd name="connsiteX1" fmla="*/ 666332 w 2199967"/>
                  <a:gd name="connsiteY1" fmla="*/ 1690530 h 1473978"/>
                  <a:gd name="connsiteX2" fmla="*/ 584444 w 2199967"/>
                  <a:gd name="connsiteY2" fmla="*/ 1608642 h 1473978"/>
                  <a:gd name="connsiteX3" fmla="*/ 666332 w 2199967"/>
                  <a:gd name="connsiteY3" fmla="*/ 1526754 h 1473978"/>
                  <a:gd name="connsiteX4" fmla="*/ 748220 w 2199967"/>
                  <a:gd name="connsiteY4" fmla="*/ 1608642 h 1473978"/>
                  <a:gd name="connsiteX0" fmla="*/ 850307 w 2199967"/>
                  <a:gd name="connsiteY0" fmla="*/ 1485743 h 1473978"/>
                  <a:gd name="connsiteX1" fmla="*/ 727475 w 2199967"/>
                  <a:gd name="connsiteY1" fmla="*/ 1608575 h 1473978"/>
                  <a:gd name="connsiteX2" fmla="*/ 604643 w 2199967"/>
                  <a:gd name="connsiteY2" fmla="*/ 1485743 h 1473978"/>
                  <a:gd name="connsiteX3" fmla="*/ 727475 w 2199967"/>
                  <a:gd name="connsiteY3" fmla="*/ 1362911 h 1473978"/>
                  <a:gd name="connsiteX4" fmla="*/ 850307 w 2199967"/>
                  <a:gd name="connsiteY4" fmla="*/ 1485743 h 1473978"/>
                  <a:gd name="connsiteX0" fmla="*/ 4693 w 43200"/>
                  <a:gd name="connsiteY0" fmla="*/ 26177 h 43200"/>
                  <a:gd name="connsiteX1" fmla="*/ 2160 w 43200"/>
                  <a:gd name="connsiteY1" fmla="*/ 25380 h 43200"/>
                  <a:gd name="connsiteX2" fmla="*/ 6928 w 43200"/>
                  <a:gd name="connsiteY2" fmla="*/ 34899 h 43200"/>
                  <a:gd name="connsiteX3" fmla="*/ 5820 w 43200"/>
                  <a:gd name="connsiteY3" fmla="*/ 35280 h 43200"/>
                  <a:gd name="connsiteX4" fmla="*/ 16478 w 43200"/>
                  <a:gd name="connsiteY4" fmla="*/ 39090 h 43200"/>
                  <a:gd name="connsiteX5" fmla="*/ 15810 w 43200"/>
                  <a:gd name="connsiteY5" fmla="*/ 37350 h 43200"/>
                  <a:gd name="connsiteX6" fmla="*/ 28827 w 43200"/>
                  <a:gd name="connsiteY6" fmla="*/ 34751 h 43200"/>
                  <a:gd name="connsiteX7" fmla="*/ 28560 w 43200"/>
                  <a:gd name="connsiteY7" fmla="*/ 36660 h 43200"/>
                  <a:gd name="connsiteX8" fmla="*/ 34129 w 43200"/>
                  <a:gd name="connsiteY8" fmla="*/ 22954 h 43200"/>
                  <a:gd name="connsiteX9" fmla="*/ 37380 w 43200"/>
                  <a:gd name="connsiteY9" fmla="*/ 30090 h 43200"/>
                  <a:gd name="connsiteX10" fmla="*/ 41798 w 43200"/>
                  <a:gd name="connsiteY10" fmla="*/ 15354 h 43200"/>
                  <a:gd name="connsiteX11" fmla="*/ 40350 w 43200"/>
                  <a:gd name="connsiteY11" fmla="*/ 18030 h 43200"/>
                  <a:gd name="connsiteX12" fmla="*/ 38324 w 43200"/>
                  <a:gd name="connsiteY12" fmla="*/ 5426 h 43200"/>
                  <a:gd name="connsiteX13" fmla="*/ 38400 w 43200"/>
                  <a:gd name="connsiteY13" fmla="*/ 6690 h 43200"/>
                  <a:gd name="connsiteX14" fmla="*/ 29078 w 43200"/>
                  <a:gd name="connsiteY14" fmla="*/ 3952 h 43200"/>
                  <a:gd name="connsiteX15" fmla="*/ 29820 w 43200"/>
                  <a:gd name="connsiteY15" fmla="*/ 2340 h 43200"/>
                  <a:gd name="connsiteX16" fmla="*/ 22141 w 43200"/>
                  <a:gd name="connsiteY16" fmla="*/ 4720 h 43200"/>
                  <a:gd name="connsiteX17" fmla="*/ 22500 w 43200"/>
                  <a:gd name="connsiteY17" fmla="*/ 3330 h 43200"/>
                  <a:gd name="connsiteX18" fmla="*/ 14000 w 43200"/>
                  <a:gd name="connsiteY18" fmla="*/ 5192 h 43200"/>
                  <a:gd name="connsiteX19" fmla="*/ 15300 w 43200"/>
                  <a:gd name="connsiteY19" fmla="*/ 6540 h 43200"/>
                  <a:gd name="connsiteX20" fmla="*/ 4127 w 43200"/>
                  <a:gd name="connsiteY20" fmla="*/ 15789 h 43200"/>
                  <a:gd name="connsiteX21" fmla="*/ 3900 w 43200"/>
                  <a:gd name="connsiteY21" fmla="*/ 14370 h 43200"/>
                  <a:gd name="connsiteX0" fmla="*/ 3936 w 43256"/>
                  <a:gd name="connsiteY0" fmla="*/ 14229 h 49659"/>
                  <a:gd name="connsiteX1" fmla="*/ 5659 w 43256"/>
                  <a:gd name="connsiteY1" fmla="*/ 6766 h 49659"/>
                  <a:gd name="connsiteX2" fmla="*/ 14041 w 43256"/>
                  <a:gd name="connsiteY2" fmla="*/ 5061 h 49659"/>
                  <a:gd name="connsiteX3" fmla="*/ 22492 w 43256"/>
                  <a:gd name="connsiteY3" fmla="*/ 3291 h 49659"/>
                  <a:gd name="connsiteX4" fmla="*/ 25785 w 43256"/>
                  <a:gd name="connsiteY4" fmla="*/ 59 h 49659"/>
                  <a:gd name="connsiteX5" fmla="*/ 29869 w 43256"/>
                  <a:gd name="connsiteY5" fmla="*/ 2340 h 49659"/>
                  <a:gd name="connsiteX6" fmla="*/ 35499 w 43256"/>
                  <a:gd name="connsiteY6" fmla="*/ 549 h 49659"/>
                  <a:gd name="connsiteX7" fmla="*/ 38354 w 43256"/>
                  <a:gd name="connsiteY7" fmla="*/ 5435 h 49659"/>
                  <a:gd name="connsiteX8" fmla="*/ 42018 w 43256"/>
                  <a:gd name="connsiteY8" fmla="*/ 10177 h 49659"/>
                  <a:gd name="connsiteX9" fmla="*/ 41854 w 43256"/>
                  <a:gd name="connsiteY9" fmla="*/ 15319 h 49659"/>
                  <a:gd name="connsiteX10" fmla="*/ 43052 w 43256"/>
                  <a:gd name="connsiteY10" fmla="*/ 23181 h 49659"/>
                  <a:gd name="connsiteX11" fmla="*/ 37440 w 43256"/>
                  <a:gd name="connsiteY11" fmla="*/ 30063 h 49659"/>
                  <a:gd name="connsiteX12" fmla="*/ 35431 w 43256"/>
                  <a:gd name="connsiteY12" fmla="*/ 35960 h 49659"/>
                  <a:gd name="connsiteX13" fmla="*/ 28591 w 43256"/>
                  <a:gd name="connsiteY13" fmla="*/ 36674 h 49659"/>
                  <a:gd name="connsiteX14" fmla="*/ 23703 w 43256"/>
                  <a:gd name="connsiteY14" fmla="*/ 42965 h 49659"/>
                  <a:gd name="connsiteX15" fmla="*/ 16516 w 43256"/>
                  <a:gd name="connsiteY15" fmla="*/ 39125 h 49659"/>
                  <a:gd name="connsiteX16" fmla="*/ 5840 w 43256"/>
                  <a:gd name="connsiteY16" fmla="*/ 35331 h 49659"/>
                  <a:gd name="connsiteX17" fmla="*/ 1146 w 43256"/>
                  <a:gd name="connsiteY17" fmla="*/ 31109 h 49659"/>
                  <a:gd name="connsiteX18" fmla="*/ 2149 w 43256"/>
                  <a:gd name="connsiteY18" fmla="*/ 25410 h 49659"/>
                  <a:gd name="connsiteX19" fmla="*/ 31 w 43256"/>
                  <a:gd name="connsiteY19" fmla="*/ 19563 h 49659"/>
                  <a:gd name="connsiteX20" fmla="*/ 3899 w 43256"/>
                  <a:gd name="connsiteY20" fmla="*/ 14366 h 49659"/>
                  <a:gd name="connsiteX21" fmla="*/ 3936 w 43256"/>
                  <a:gd name="connsiteY21" fmla="*/ 14229 h 49659"/>
                  <a:gd name="connsiteX0" fmla="*/ 684441 w 2202819"/>
                  <a:gd name="connsiteY0" fmla="*/ 1653414 h 1694358"/>
                  <a:gd name="connsiteX1" fmla="*/ 643497 w 2202819"/>
                  <a:gd name="connsiteY1" fmla="*/ 1694358 h 1694358"/>
                  <a:gd name="connsiteX2" fmla="*/ 602553 w 2202819"/>
                  <a:gd name="connsiteY2" fmla="*/ 1653414 h 1694358"/>
                  <a:gd name="connsiteX3" fmla="*/ 643497 w 2202819"/>
                  <a:gd name="connsiteY3" fmla="*/ 1612470 h 1694358"/>
                  <a:gd name="connsiteX4" fmla="*/ 684441 w 2202819"/>
                  <a:gd name="connsiteY4" fmla="*/ 1653414 h 1694358"/>
                  <a:gd name="connsiteX0" fmla="*/ 750053 w 2202819"/>
                  <a:gd name="connsiteY0" fmla="*/ 1603831 h 1694358"/>
                  <a:gd name="connsiteX1" fmla="*/ 668165 w 2202819"/>
                  <a:gd name="connsiteY1" fmla="*/ 1685719 h 1694358"/>
                  <a:gd name="connsiteX2" fmla="*/ 586277 w 2202819"/>
                  <a:gd name="connsiteY2" fmla="*/ 1603831 h 1694358"/>
                  <a:gd name="connsiteX3" fmla="*/ 668165 w 2202819"/>
                  <a:gd name="connsiteY3" fmla="*/ 1521943 h 1694358"/>
                  <a:gd name="connsiteX4" fmla="*/ 750053 w 2202819"/>
                  <a:gd name="connsiteY4" fmla="*/ 1603831 h 1694358"/>
                  <a:gd name="connsiteX0" fmla="*/ 852140 w 2202819"/>
                  <a:gd name="connsiteY0" fmla="*/ 1480932 h 1694358"/>
                  <a:gd name="connsiteX1" fmla="*/ 729308 w 2202819"/>
                  <a:gd name="connsiteY1" fmla="*/ 1603764 h 1694358"/>
                  <a:gd name="connsiteX2" fmla="*/ 606476 w 2202819"/>
                  <a:gd name="connsiteY2" fmla="*/ 1480932 h 1694358"/>
                  <a:gd name="connsiteX3" fmla="*/ 531664 w 2202819"/>
                  <a:gd name="connsiteY3" fmla="*/ 1296187 h 1694358"/>
                  <a:gd name="connsiteX4" fmla="*/ 852140 w 2202819"/>
                  <a:gd name="connsiteY4" fmla="*/ 1480932 h 1694358"/>
                  <a:gd name="connsiteX0" fmla="*/ 4729 w 43256"/>
                  <a:gd name="connsiteY0" fmla="*/ 26036 h 49659"/>
                  <a:gd name="connsiteX1" fmla="*/ 2196 w 43256"/>
                  <a:gd name="connsiteY1" fmla="*/ 25239 h 49659"/>
                  <a:gd name="connsiteX2" fmla="*/ 6964 w 43256"/>
                  <a:gd name="connsiteY2" fmla="*/ 34758 h 49659"/>
                  <a:gd name="connsiteX3" fmla="*/ 5856 w 43256"/>
                  <a:gd name="connsiteY3" fmla="*/ 35139 h 49659"/>
                  <a:gd name="connsiteX4" fmla="*/ 16514 w 43256"/>
                  <a:gd name="connsiteY4" fmla="*/ 38949 h 49659"/>
                  <a:gd name="connsiteX5" fmla="*/ 15846 w 43256"/>
                  <a:gd name="connsiteY5" fmla="*/ 37209 h 49659"/>
                  <a:gd name="connsiteX6" fmla="*/ 28863 w 43256"/>
                  <a:gd name="connsiteY6" fmla="*/ 34610 h 49659"/>
                  <a:gd name="connsiteX7" fmla="*/ 28596 w 43256"/>
                  <a:gd name="connsiteY7" fmla="*/ 36519 h 49659"/>
                  <a:gd name="connsiteX8" fmla="*/ 34165 w 43256"/>
                  <a:gd name="connsiteY8" fmla="*/ 22813 h 49659"/>
                  <a:gd name="connsiteX9" fmla="*/ 37416 w 43256"/>
                  <a:gd name="connsiteY9" fmla="*/ 29949 h 49659"/>
                  <a:gd name="connsiteX10" fmla="*/ 41834 w 43256"/>
                  <a:gd name="connsiteY10" fmla="*/ 15213 h 49659"/>
                  <a:gd name="connsiteX11" fmla="*/ 40386 w 43256"/>
                  <a:gd name="connsiteY11" fmla="*/ 17889 h 49659"/>
                  <a:gd name="connsiteX12" fmla="*/ 38360 w 43256"/>
                  <a:gd name="connsiteY12" fmla="*/ 5285 h 49659"/>
                  <a:gd name="connsiteX13" fmla="*/ 38436 w 43256"/>
                  <a:gd name="connsiteY13" fmla="*/ 6549 h 49659"/>
                  <a:gd name="connsiteX14" fmla="*/ 29114 w 43256"/>
                  <a:gd name="connsiteY14" fmla="*/ 3811 h 49659"/>
                  <a:gd name="connsiteX15" fmla="*/ 29856 w 43256"/>
                  <a:gd name="connsiteY15" fmla="*/ 2199 h 49659"/>
                  <a:gd name="connsiteX16" fmla="*/ 22177 w 43256"/>
                  <a:gd name="connsiteY16" fmla="*/ 4579 h 49659"/>
                  <a:gd name="connsiteX17" fmla="*/ 22536 w 43256"/>
                  <a:gd name="connsiteY17" fmla="*/ 3189 h 49659"/>
                  <a:gd name="connsiteX18" fmla="*/ 14036 w 43256"/>
                  <a:gd name="connsiteY18" fmla="*/ 5051 h 49659"/>
                  <a:gd name="connsiteX19" fmla="*/ 15336 w 43256"/>
                  <a:gd name="connsiteY19" fmla="*/ 6399 h 49659"/>
                  <a:gd name="connsiteX20" fmla="*/ 4163 w 43256"/>
                  <a:gd name="connsiteY20" fmla="*/ 15648 h 49659"/>
                  <a:gd name="connsiteX21" fmla="*/ 3936 w 43256"/>
                  <a:gd name="connsiteY21" fmla="*/ 14229 h 49659"/>
                  <a:gd name="connsiteX0" fmla="*/ 3936 w 43256"/>
                  <a:gd name="connsiteY0" fmla="*/ 14229 h 49659"/>
                  <a:gd name="connsiteX1" fmla="*/ 5659 w 43256"/>
                  <a:gd name="connsiteY1" fmla="*/ 6766 h 49659"/>
                  <a:gd name="connsiteX2" fmla="*/ 14041 w 43256"/>
                  <a:gd name="connsiteY2" fmla="*/ 5061 h 49659"/>
                  <a:gd name="connsiteX3" fmla="*/ 22492 w 43256"/>
                  <a:gd name="connsiteY3" fmla="*/ 3291 h 49659"/>
                  <a:gd name="connsiteX4" fmla="*/ 25785 w 43256"/>
                  <a:gd name="connsiteY4" fmla="*/ 59 h 49659"/>
                  <a:gd name="connsiteX5" fmla="*/ 29869 w 43256"/>
                  <a:gd name="connsiteY5" fmla="*/ 2340 h 49659"/>
                  <a:gd name="connsiteX6" fmla="*/ 35499 w 43256"/>
                  <a:gd name="connsiteY6" fmla="*/ 549 h 49659"/>
                  <a:gd name="connsiteX7" fmla="*/ 38354 w 43256"/>
                  <a:gd name="connsiteY7" fmla="*/ 5435 h 49659"/>
                  <a:gd name="connsiteX8" fmla="*/ 42018 w 43256"/>
                  <a:gd name="connsiteY8" fmla="*/ 10177 h 49659"/>
                  <a:gd name="connsiteX9" fmla="*/ 41854 w 43256"/>
                  <a:gd name="connsiteY9" fmla="*/ 15319 h 49659"/>
                  <a:gd name="connsiteX10" fmla="*/ 43052 w 43256"/>
                  <a:gd name="connsiteY10" fmla="*/ 23181 h 49659"/>
                  <a:gd name="connsiteX11" fmla="*/ 37440 w 43256"/>
                  <a:gd name="connsiteY11" fmla="*/ 30063 h 49659"/>
                  <a:gd name="connsiteX12" fmla="*/ 35431 w 43256"/>
                  <a:gd name="connsiteY12" fmla="*/ 35960 h 49659"/>
                  <a:gd name="connsiteX13" fmla="*/ 28591 w 43256"/>
                  <a:gd name="connsiteY13" fmla="*/ 36674 h 49659"/>
                  <a:gd name="connsiteX14" fmla="*/ 23703 w 43256"/>
                  <a:gd name="connsiteY14" fmla="*/ 42965 h 49659"/>
                  <a:gd name="connsiteX15" fmla="*/ 16516 w 43256"/>
                  <a:gd name="connsiteY15" fmla="*/ 39125 h 49659"/>
                  <a:gd name="connsiteX16" fmla="*/ 5840 w 43256"/>
                  <a:gd name="connsiteY16" fmla="*/ 35331 h 49659"/>
                  <a:gd name="connsiteX17" fmla="*/ 1146 w 43256"/>
                  <a:gd name="connsiteY17" fmla="*/ 31109 h 49659"/>
                  <a:gd name="connsiteX18" fmla="*/ 2149 w 43256"/>
                  <a:gd name="connsiteY18" fmla="*/ 25410 h 49659"/>
                  <a:gd name="connsiteX19" fmla="*/ 31 w 43256"/>
                  <a:gd name="connsiteY19" fmla="*/ 19563 h 49659"/>
                  <a:gd name="connsiteX20" fmla="*/ 3899 w 43256"/>
                  <a:gd name="connsiteY20" fmla="*/ 14366 h 49659"/>
                  <a:gd name="connsiteX21" fmla="*/ 3936 w 43256"/>
                  <a:gd name="connsiteY21" fmla="*/ 14229 h 49659"/>
                  <a:gd name="connsiteX0" fmla="*/ 684441 w 2202819"/>
                  <a:gd name="connsiteY0" fmla="*/ 1653414 h 1694358"/>
                  <a:gd name="connsiteX1" fmla="*/ 643497 w 2202819"/>
                  <a:gd name="connsiteY1" fmla="*/ 1694358 h 1694358"/>
                  <a:gd name="connsiteX2" fmla="*/ 602553 w 2202819"/>
                  <a:gd name="connsiteY2" fmla="*/ 1653414 h 1694358"/>
                  <a:gd name="connsiteX3" fmla="*/ 643497 w 2202819"/>
                  <a:gd name="connsiteY3" fmla="*/ 1612470 h 1694358"/>
                  <a:gd name="connsiteX4" fmla="*/ 684441 w 2202819"/>
                  <a:gd name="connsiteY4" fmla="*/ 1653414 h 1694358"/>
                  <a:gd name="connsiteX0" fmla="*/ 750053 w 2202819"/>
                  <a:gd name="connsiteY0" fmla="*/ 1603831 h 1694358"/>
                  <a:gd name="connsiteX1" fmla="*/ 668165 w 2202819"/>
                  <a:gd name="connsiteY1" fmla="*/ 1685719 h 1694358"/>
                  <a:gd name="connsiteX2" fmla="*/ 586277 w 2202819"/>
                  <a:gd name="connsiteY2" fmla="*/ 1603831 h 1694358"/>
                  <a:gd name="connsiteX3" fmla="*/ 668165 w 2202819"/>
                  <a:gd name="connsiteY3" fmla="*/ 1521943 h 1694358"/>
                  <a:gd name="connsiteX4" fmla="*/ 750053 w 2202819"/>
                  <a:gd name="connsiteY4" fmla="*/ 1603831 h 1694358"/>
                  <a:gd name="connsiteX0" fmla="*/ 531664 w 2202819"/>
                  <a:gd name="connsiteY0" fmla="*/ 1296187 h 1694358"/>
                  <a:gd name="connsiteX1" fmla="*/ 729308 w 2202819"/>
                  <a:gd name="connsiteY1" fmla="*/ 1603764 h 1694358"/>
                  <a:gd name="connsiteX2" fmla="*/ 606476 w 2202819"/>
                  <a:gd name="connsiteY2" fmla="*/ 1480932 h 1694358"/>
                  <a:gd name="connsiteX3" fmla="*/ 531664 w 2202819"/>
                  <a:gd name="connsiteY3" fmla="*/ 1296187 h 1694358"/>
                  <a:gd name="connsiteX0" fmla="*/ 4729 w 43256"/>
                  <a:gd name="connsiteY0" fmla="*/ 26036 h 49659"/>
                  <a:gd name="connsiteX1" fmla="*/ 2196 w 43256"/>
                  <a:gd name="connsiteY1" fmla="*/ 25239 h 49659"/>
                  <a:gd name="connsiteX2" fmla="*/ 6964 w 43256"/>
                  <a:gd name="connsiteY2" fmla="*/ 34758 h 49659"/>
                  <a:gd name="connsiteX3" fmla="*/ 5856 w 43256"/>
                  <a:gd name="connsiteY3" fmla="*/ 35139 h 49659"/>
                  <a:gd name="connsiteX4" fmla="*/ 16514 w 43256"/>
                  <a:gd name="connsiteY4" fmla="*/ 38949 h 49659"/>
                  <a:gd name="connsiteX5" fmla="*/ 15846 w 43256"/>
                  <a:gd name="connsiteY5" fmla="*/ 37209 h 49659"/>
                  <a:gd name="connsiteX6" fmla="*/ 28863 w 43256"/>
                  <a:gd name="connsiteY6" fmla="*/ 34610 h 49659"/>
                  <a:gd name="connsiteX7" fmla="*/ 28596 w 43256"/>
                  <a:gd name="connsiteY7" fmla="*/ 36519 h 49659"/>
                  <a:gd name="connsiteX8" fmla="*/ 34165 w 43256"/>
                  <a:gd name="connsiteY8" fmla="*/ 22813 h 49659"/>
                  <a:gd name="connsiteX9" fmla="*/ 37416 w 43256"/>
                  <a:gd name="connsiteY9" fmla="*/ 29949 h 49659"/>
                  <a:gd name="connsiteX10" fmla="*/ 41834 w 43256"/>
                  <a:gd name="connsiteY10" fmla="*/ 15213 h 49659"/>
                  <a:gd name="connsiteX11" fmla="*/ 40386 w 43256"/>
                  <a:gd name="connsiteY11" fmla="*/ 17889 h 49659"/>
                  <a:gd name="connsiteX12" fmla="*/ 38360 w 43256"/>
                  <a:gd name="connsiteY12" fmla="*/ 5285 h 49659"/>
                  <a:gd name="connsiteX13" fmla="*/ 38436 w 43256"/>
                  <a:gd name="connsiteY13" fmla="*/ 6549 h 49659"/>
                  <a:gd name="connsiteX14" fmla="*/ 29114 w 43256"/>
                  <a:gd name="connsiteY14" fmla="*/ 3811 h 49659"/>
                  <a:gd name="connsiteX15" fmla="*/ 29856 w 43256"/>
                  <a:gd name="connsiteY15" fmla="*/ 2199 h 49659"/>
                  <a:gd name="connsiteX16" fmla="*/ 22177 w 43256"/>
                  <a:gd name="connsiteY16" fmla="*/ 4579 h 49659"/>
                  <a:gd name="connsiteX17" fmla="*/ 22536 w 43256"/>
                  <a:gd name="connsiteY17" fmla="*/ 3189 h 49659"/>
                  <a:gd name="connsiteX18" fmla="*/ 14036 w 43256"/>
                  <a:gd name="connsiteY18" fmla="*/ 5051 h 49659"/>
                  <a:gd name="connsiteX19" fmla="*/ 15336 w 43256"/>
                  <a:gd name="connsiteY19" fmla="*/ 6399 h 49659"/>
                  <a:gd name="connsiteX20" fmla="*/ 4163 w 43256"/>
                  <a:gd name="connsiteY20" fmla="*/ 15648 h 49659"/>
                  <a:gd name="connsiteX21" fmla="*/ 3936 w 43256"/>
                  <a:gd name="connsiteY21" fmla="*/ 14229 h 49659"/>
                  <a:gd name="connsiteX0" fmla="*/ 3936 w 43256"/>
                  <a:gd name="connsiteY0" fmla="*/ 14229 h 49659"/>
                  <a:gd name="connsiteX1" fmla="*/ 5659 w 43256"/>
                  <a:gd name="connsiteY1" fmla="*/ 6766 h 49659"/>
                  <a:gd name="connsiteX2" fmla="*/ 14041 w 43256"/>
                  <a:gd name="connsiteY2" fmla="*/ 5061 h 49659"/>
                  <a:gd name="connsiteX3" fmla="*/ 22492 w 43256"/>
                  <a:gd name="connsiteY3" fmla="*/ 3291 h 49659"/>
                  <a:gd name="connsiteX4" fmla="*/ 25785 w 43256"/>
                  <a:gd name="connsiteY4" fmla="*/ 59 h 49659"/>
                  <a:gd name="connsiteX5" fmla="*/ 29869 w 43256"/>
                  <a:gd name="connsiteY5" fmla="*/ 2340 h 49659"/>
                  <a:gd name="connsiteX6" fmla="*/ 35499 w 43256"/>
                  <a:gd name="connsiteY6" fmla="*/ 549 h 49659"/>
                  <a:gd name="connsiteX7" fmla="*/ 38354 w 43256"/>
                  <a:gd name="connsiteY7" fmla="*/ 5435 h 49659"/>
                  <a:gd name="connsiteX8" fmla="*/ 42018 w 43256"/>
                  <a:gd name="connsiteY8" fmla="*/ 10177 h 49659"/>
                  <a:gd name="connsiteX9" fmla="*/ 41854 w 43256"/>
                  <a:gd name="connsiteY9" fmla="*/ 15319 h 49659"/>
                  <a:gd name="connsiteX10" fmla="*/ 43052 w 43256"/>
                  <a:gd name="connsiteY10" fmla="*/ 23181 h 49659"/>
                  <a:gd name="connsiteX11" fmla="*/ 37440 w 43256"/>
                  <a:gd name="connsiteY11" fmla="*/ 30063 h 49659"/>
                  <a:gd name="connsiteX12" fmla="*/ 35431 w 43256"/>
                  <a:gd name="connsiteY12" fmla="*/ 35960 h 49659"/>
                  <a:gd name="connsiteX13" fmla="*/ 28591 w 43256"/>
                  <a:gd name="connsiteY13" fmla="*/ 36674 h 49659"/>
                  <a:gd name="connsiteX14" fmla="*/ 23703 w 43256"/>
                  <a:gd name="connsiteY14" fmla="*/ 42965 h 49659"/>
                  <a:gd name="connsiteX15" fmla="*/ 16516 w 43256"/>
                  <a:gd name="connsiteY15" fmla="*/ 39125 h 49659"/>
                  <a:gd name="connsiteX16" fmla="*/ 5840 w 43256"/>
                  <a:gd name="connsiteY16" fmla="*/ 35331 h 49659"/>
                  <a:gd name="connsiteX17" fmla="*/ 1146 w 43256"/>
                  <a:gd name="connsiteY17" fmla="*/ 31109 h 49659"/>
                  <a:gd name="connsiteX18" fmla="*/ 2149 w 43256"/>
                  <a:gd name="connsiteY18" fmla="*/ 25410 h 49659"/>
                  <a:gd name="connsiteX19" fmla="*/ 31 w 43256"/>
                  <a:gd name="connsiteY19" fmla="*/ 19563 h 49659"/>
                  <a:gd name="connsiteX20" fmla="*/ 3899 w 43256"/>
                  <a:gd name="connsiteY20" fmla="*/ 14366 h 49659"/>
                  <a:gd name="connsiteX21" fmla="*/ 3936 w 43256"/>
                  <a:gd name="connsiteY21" fmla="*/ 14229 h 49659"/>
                  <a:gd name="connsiteX0" fmla="*/ 684441 w 2202819"/>
                  <a:gd name="connsiteY0" fmla="*/ 1653414 h 1694358"/>
                  <a:gd name="connsiteX1" fmla="*/ 643497 w 2202819"/>
                  <a:gd name="connsiteY1" fmla="*/ 1694358 h 1694358"/>
                  <a:gd name="connsiteX2" fmla="*/ 602553 w 2202819"/>
                  <a:gd name="connsiteY2" fmla="*/ 1653414 h 1694358"/>
                  <a:gd name="connsiteX3" fmla="*/ 643497 w 2202819"/>
                  <a:gd name="connsiteY3" fmla="*/ 1612470 h 1694358"/>
                  <a:gd name="connsiteX4" fmla="*/ 684441 w 2202819"/>
                  <a:gd name="connsiteY4" fmla="*/ 1653414 h 1694358"/>
                  <a:gd name="connsiteX0" fmla="*/ 750053 w 2202819"/>
                  <a:gd name="connsiteY0" fmla="*/ 1603831 h 1694358"/>
                  <a:gd name="connsiteX1" fmla="*/ 668165 w 2202819"/>
                  <a:gd name="connsiteY1" fmla="*/ 1685719 h 1694358"/>
                  <a:gd name="connsiteX2" fmla="*/ 586277 w 2202819"/>
                  <a:gd name="connsiteY2" fmla="*/ 1603831 h 1694358"/>
                  <a:gd name="connsiteX3" fmla="*/ 668165 w 2202819"/>
                  <a:gd name="connsiteY3" fmla="*/ 1521943 h 1694358"/>
                  <a:gd name="connsiteX4" fmla="*/ 750053 w 2202819"/>
                  <a:gd name="connsiteY4" fmla="*/ 1603831 h 1694358"/>
                  <a:gd name="connsiteX0" fmla="*/ 606476 w 2202819"/>
                  <a:gd name="connsiteY0" fmla="*/ 1480932 h 1694358"/>
                  <a:gd name="connsiteX1" fmla="*/ 729308 w 2202819"/>
                  <a:gd name="connsiteY1" fmla="*/ 1603764 h 1694358"/>
                  <a:gd name="connsiteX2" fmla="*/ 606476 w 2202819"/>
                  <a:gd name="connsiteY2" fmla="*/ 1480932 h 1694358"/>
                  <a:gd name="connsiteX0" fmla="*/ 4729 w 43256"/>
                  <a:gd name="connsiteY0" fmla="*/ 26036 h 49659"/>
                  <a:gd name="connsiteX1" fmla="*/ 2196 w 43256"/>
                  <a:gd name="connsiteY1" fmla="*/ 25239 h 49659"/>
                  <a:gd name="connsiteX2" fmla="*/ 6964 w 43256"/>
                  <a:gd name="connsiteY2" fmla="*/ 34758 h 49659"/>
                  <a:gd name="connsiteX3" fmla="*/ 5856 w 43256"/>
                  <a:gd name="connsiteY3" fmla="*/ 35139 h 49659"/>
                  <a:gd name="connsiteX4" fmla="*/ 16514 w 43256"/>
                  <a:gd name="connsiteY4" fmla="*/ 38949 h 49659"/>
                  <a:gd name="connsiteX5" fmla="*/ 15846 w 43256"/>
                  <a:gd name="connsiteY5" fmla="*/ 37209 h 49659"/>
                  <a:gd name="connsiteX6" fmla="*/ 28863 w 43256"/>
                  <a:gd name="connsiteY6" fmla="*/ 34610 h 49659"/>
                  <a:gd name="connsiteX7" fmla="*/ 28596 w 43256"/>
                  <a:gd name="connsiteY7" fmla="*/ 36519 h 49659"/>
                  <a:gd name="connsiteX8" fmla="*/ 34165 w 43256"/>
                  <a:gd name="connsiteY8" fmla="*/ 22813 h 49659"/>
                  <a:gd name="connsiteX9" fmla="*/ 37416 w 43256"/>
                  <a:gd name="connsiteY9" fmla="*/ 29949 h 49659"/>
                  <a:gd name="connsiteX10" fmla="*/ 41834 w 43256"/>
                  <a:gd name="connsiteY10" fmla="*/ 15213 h 49659"/>
                  <a:gd name="connsiteX11" fmla="*/ 40386 w 43256"/>
                  <a:gd name="connsiteY11" fmla="*/ 17889 h 49659"/>
                  <a:gd name="connsiteX12" fmla="*/ 38360 w 43256"/>
                  <a:gd name="connsiteY12" fmla="*/ 5285 h 49659"/>
                  <a:gd name="connsiteX13" fmla="*/ 38436 w 43256"/>
                  <a:gd name="connsiteY13" fmla="*/ 6549 h 49659"/>
                  <a:gd name="connsiteX14" fmla="*/ 29114 w 43256"/>
                  <a:gd name="connsiteY14" fmla="*/ 3811 h 49659"/>
                  <a:gd name="connsiteX15" fmla="*/ 29856 w 43256"/>
                  <a:gd name="connsiteY15" fmla="*/ 2199 h 49659"/>
                  <a:gd name="connsiteX16" fmla="*/ 22177 w 43256"/>
                  <a:gd name="connsiteY16" fmla="*/ 4579 h 49659"/>
                  <a:gd name="connsiteX17" fmla="*/ 22536 w 43256"/>
                  <a:gd name="connsiteY17" fmla="*/ 3189 h 49659"/>
                  <a:gd name="connsiteX18" fmla="*/ 14036 w 43256"/>
                  <a:gd name="connsiteY18" fmla="*/ 5051 h 49659"/>
                  <a:gd name="connsiteX19" fmla="*/ 15336 w 43256"/>
                  <a:gd name="connsiteY19" fmla="*/ 6399 h 49659"/>
                  <a:gd name="connsiteX20" fmla="*/ 4163 w 43256"/>
                  <a:gd name="connsiteY20" fmla="*/ 15648 h 49659"/>
                  <a:gd name="connsiteX21" fmla="*/ 3936 w 43256"/>
                  <a:gd name="connsiteY21" fmla="*/ 14229 h 49659"/>
                  <a:gd name="connsiteX0" fmla="*/ 3936 w 43256"/>
                  <a:gd name="connsiteY0" fmla="*/ 14229 h 49406"/>
                  <a:gd name="connsiteX1" fmla="*/ 5659 w 43256"/>
                  <a:gd name="connsiteY1" fmla="*/ 6766 h 49406"/>
                  <a:gd name="connsiteX2" fmla="*/ 14041 w 43256"/>
                  <a:gd name="connsiteY2" fmla="*/ 5061 h 49406"/>
                  <a:gd name="connsiteX3" fmla="*/ 22492 w 43256"/>
                  <a:gd name="connsiteY3" fmla="*/ 3291 h 49406"/>
                  <a:gd name="connsiteX4" fmla="*/ 25785 w 43256"/>
                  <a:gd name="connsiteY4" fmla="*/ 59 h 49406"/>
                  <a:gd name="connsiteX5" fmla="*/ 29869 w 43256"/>
                  <a:gd name="connsiteY5" fmla="*/ 2340 h 49406"/>
                  <a:gd name="connsiteX6" fmla="*/ 35499 w 43256"/>
                  <a:gd name="connsiteY6" fmla="*/ 549 h 49406"/>
                  <a:gd name="connsiteX7" fmla="*/ 38354 w 43256"/>
                  <a:gd name="connsiteY7" fmla="*/ 5435 h 49406"/>
                  <a:gd name="connsiteX8" fmla="*/ 42018 w 43256"/>
                  <a:gd name="connsiteY8" fmla="*/ 10177 h 49406"/>
                  <a:gd name="connsiteX9" fmla="*/ 41854 w 43256"/>
                  <a:gd name="connsiteY9" fmla="*/ 15319 h 49406"/>
                  <a:gd name="connsiteX10" fmla="*/ 43052 w 43256"/>
                  <a:gd name="connsiteY10" fmla="*/ 23181 h 49406"/>
                  <a:gd name="connsiteX11" fmla="*/ 37440 w 43256"/>
                  <a:gd name="connsiteY11" fmla="*/ 30063 h 49406"/>
                  <a:gd name="connsiteX12" fmla="*/ 35431 w 43256"/>
                  <a:gd name="connsiteY12" fmla="*/ 35960 h 49406"/>
                  <a:gd name="connsiteX13" fmla="*/ 28591 w 43256"/>
                  <a:gd name="connsiteY13" fmla="*/ 36674 h 49406"/>
                  <a:gd name="connsiteX14" fmla="*/ 23703 w 43256"/>
                  <a:gd name="connsiteY14" fmla="*/ 42965 h 49406"/>
                  <a:gd name="connsiteX15" fmla="*/ 16516 w 43256"/>
                  <a:gd name="connsiteY15" fmla="*/ 39125 h 49406"/>
                  <a:gd name="connsiteX16" fmla="*/ 5840 w 43256"/>
                  <a:gd name="connsiteY16" fmla="*/ 35331 h 49406"/>
                  <a:gd name="connsiteX17" fmla="*/ 1146 w 43256"/>
                  <a:gd name="connsiteY17" fmla="*/ 31109 h 49406"/>
                  <a:gd name="connsiteX18" fmla="*/ 2149 w 43256"/>
                  <a:gd name="connsiteY18" fmla="*/ 25410 h 49406"/>
                  <a:gd name="connsiteX19" fmla="*/ 31 w 43256"/>
                  <a:gd name="connsiteY19" fmla="*/ 19563 h 49406"/>
                  <a:gd name="connsiteX20" fmla="*/ 3899 w 43256"/>
                  <a:gd name="connsiteY20" fmla="*/ 14366 h 49406"/>
                  <a:gd name="connsiteX21" fmla="*/ 3936 w 43256"/>
                  <a:gd name="connsiteY21" fmla="*/ 14229 h 49406"/>
                  <a:gd name="connsiteX0" fmla="*/ 684441 w 2202819"/>
                  <a:gd name="connsiteY0" fmla="*/ 1653414 h 1685719"/>
                  <a:gd name="connsiteX1" fmla="*/ 472047 w 2202819"/>
                  <a:gd name="connsiteY1" fmla="*/ 1472902 h 1685719"/>
                  <a:gd name="connsiteX2" fmla="*/ 602553 w 2202819"/>
                  <a:gd name="connsiteY2" fmla="*/ 1653414 h 1685719"/>
                  <a:gd name="connsiteX3" fmla="*/ 643497 w 2202819"/>
                  <a:gd name="connsiteY3" fmla="*/ 1612470 h 1685719"/>
                  <a:gd name="connsiteX4" fmla="*/ 684441 w 2202819"/>
                  <a:gd name="connsiteY4" fmla="*/ 1653414 h 1685719"/>
                  <a:gd name="connsiteX0" fmla="*/ 750053 w 2202819"/>
                  <a:gd name="connsiteY0" fmla="*/ 1603831 h 1685719"/>
                  <a:gd name="connsiteX1" fmla="*/ 668165 w 2202819"/>
                  <a:gd name="connsiteY1" fmla="*/ 1685719 h 1685719"/>
                  <a:gd name="connsiteX2" fmla="*/ 586277 w 2202819"/>
                  <a:gd name="connsiteY2" fmla="*/ 1603831 h 1685719"/>
                  <a:gd name="connsiteX3" fmla="*/ 668165 w 2202819"/>
                  <a:gd name="connsiteY3" fmla="*/ 1521943 h 1685719"/>
                  <a:gd name="connsiteX4" fmla="*/ 750053 w 2202819"/>
                  <a:gd name="connsiteY4" fmla="*/ 1603831 h 1685719"/>
                  <a:gd name="connsiteX0" fmla="*/ 606476 w 2202819"/>
                  <a:gd name="connsiteY0" fmla="*/ 1480932 h 1685719"/>
                  <a:gd name="connsiteX1" fmla="*/ 729308 w 2202819"/>
                  <a:gd name="connsiteY1" fmla="*/ 1603764 h 1685719"/>
                  <a:gd name="connsiteX2" fmla="*/ 606476 w 2202819"/>
                  <a:gd name="connsiteY2" fmla="*/ 1480932 h 1685719"/>
                  <a:gd name="connsiteX0" fmla="*/ 4729 w 43256"/>
                  <a:gd name="connsiteY0" fmla="*/ 26036 h 49406"/>
                  <a:gd name="connsiteX1" fmla="*/ 2196 w 43256"/>
                  <a:gd name="connsiteY1" fmla="*/ 25239 h 49406"/>
                  <a:gd name="connsiteX2" fmla="*/ 6964 w 43256"/>
                  <a:gd name="connsiteY2" fmla="*/ 34758 h 49406"/>
                  <a:gd name="connsiteX3" fmla="*/ 5856 w 43256"/>
                  <a:gd name="connsiteY3" fmla="*/ 35139 h 49406"/>
                  <a:gd name="connsiteX4" fmla="*/ 16514 w 43256"/>
                  <a:gd name="connsiteY4" fmla="*/ 38949 h 49406"/>
                  <a:gd name="connsiteX5" fmla="*/ 15846 w 43256"/>
                  <a:gd name="connsiteY5" fmla="*/ 37209 h 49406"/>
                  <a:gd name="connsiteX6" fmla="*/ 28863 w 43256"/>
                  <a:gd name="connsiteY6" fmla="*/ 34610 h 49406"/>
                  <a:gd name="connsiteX7" fmla="*/ 28596 w 43256"/>
                  <a:gd name="connsiteY7" fmla="*/ 36519 h 49406"/>
                  <a:gd name="connsiteX8" fmla="*/ 34165 w 43256"/>
                  <a:gd name="connsiteY8" fmla="*/ 22813 h 49406"/>
                  <a:gd name="connsiteX9" fmla="*/ 37416 w 43256"/>
                  <a:gd name="connsiteY9" fmla="*/ 29949 h 49406"/>
                  <a:gd name="connsiteX10" fmla="*/ 41834 w 43256"/>
                  <a:gd name="connsiteY10" fmla="*/ 15213 h 49406"/>
                  <a:gd name="connsiteX11" fmla="*/ 40386 w 43256"/>
                  <a:gd name="connsiteY11" fmla="*/ 17889 h 49406"/>
                  <a:gd name="connsiteX12" fmla="*/ 38360 w 43256"/>
                  <a:gd name="connsiteY12" fmla="*/ 5285 h 49406"/>
                  <a:gd name="connsiteX13" fmla="*/ 38436 w 43256"/>
                  <a:gd name="connsiteY13" fmla="*/ 6549 h 49406"/>
                  <a:gd name="connsiteX14" fmla="*/ 29114 w 43256"/>
                  <a:gd name="connsiteY14" fmla="*/ 3811 h 49406"/>
                  <a:gd name="connsiteX15" fmla="*/ 29856 w 43256"/>
                  <a:gd name="connsiteY15" fmla="*/ 2199 h 49406"/>
                  <a:gd name="connsiteX16" fmla="*/ 22177 w 43256"/>
                  <a:gd name="connsiteY16" fmla="*/ 4579 h 49406"/>
                  <a:gd name="connsiteX17" fmla="*/ 22536 w 43256"/>
                  <a:gd name="connsiteY17" fmla="*/ 3189 h 49406"/>
                  <a:gd name="connsiteX18" fmla="*/ 14036 w 43256"/>
                  <a:gd name="connsiteY18" fmla="*/ 5051 h 49406"/>
                  <a:gd name="connsiteX19" fmla="*/ 15336 w 43256"/>
                  <a:gd name="connsiteY19" fmla="*/ 6399 h 49406"/>
                  <a:gd name="connsiteX20" fmla="*/ 4163 w 43256"/>
                  <a:gd name="connsiteY20" fmla="*/ 15648 h 49406"/>
                  <a:gd name="connsiteX21" fmla="*/ 3936 w 43256"/>
                  <a:gd name="connsiteY21" fmla="*/ 14229 h 49406"/>
                  <a:gd name="connsiteX0" fmla="*/ 3936 w 43256"/>
                  <a:gd name="connsiteY0" fmla="*/ 14229 h 49406"/>
                  <a:gd name="connsiteX1" fmla="*/ 5659 w 43256"/>
                  <a:gd name="connsiteY1" fmla="*/ 6766 h 49406"/>
                  <a:gd name="connsiteX2" fmla="*/ 14041 w 43256"/>
                  <a:gd name="connsiteY2" fmla="*/ 5061 h 49406"/>
                  <a:gd name="connsiteX3" fmla="*/ 22492 w 43256"/>
                  <a:gd name="connsiteY3" fmla="*/ 3291 h 49406"/>
                  <a:gd name="connsiteX4" fmla="*/ 25785 w 43256"/>
                  <a:gd name="connsiteY4" fmla="*/ 59 h 49406"/>
                  <a:gd name="connsiteX5" fmla="*/ 29869 w 43256"/>
                  <a:gd name="connsiteY5" fmla="*/ 2340 h 49406"/>
                  <a:gd name="connsiteX6" fmla="*/ 35499 w 43256"/>
                  <a:gd name="connsiteY6" fmla="*/ 549 h 49406"/>
                  <a:gd name="connsiteX7" fmla="*/ 38354 w 43256"/>
                  <a:gd name="connsiteY7" fmla="*/ 5435 h 49406"/>
                  <a:gd name="connsiteX8" fmla="*/ 42018 w 43256"/>
                  <a:gd name="connsiteY8" fmla="*/ 10177 h 49406"/>
                  <a:gd name="connsiteX9" fmla="*/ 41854 w 43256"/>
                  <a:gd name="connsiteY9" fmla="*/ 15319 h 49406"/>
                  <a:gd name="connsiteX10" fmla="*/ 43052 w 43256"/>
                  <a:gd name="connsiteY10" fmla="*/ 23181 h 49406"/>
                  <a:gd name="connsiteX11" fmla="*/ 37440 w 43256"/>
                  <a:gd name="connsiteY11" fmla="*/ 30063 h 49406"/>
                  <a:gd name="connsiteX12" fmla="*/ 35431 w 43256"/>
                  <a:gd name="connsiteY12" fmla="*/ 35960 h 49406"/>
                  <a:gd name="connsiteX13" fmla="*/ 28591 w 43256"/>
                  <a:gd name="connsiteY13" fmla="*/ 36674 h 49406"/>
                  <a:gd name="connsiteX14" fmla="*/ 23703 w 43256"/>
                  <a:gd name="connsiteY14" fmla="*/ 42965 h 49406"/>
                  <a:gd name="connsiteX15" fmla="*/ 16516 w 43256"/>
                  <a:gd name="connsiteY15" fmla="*/ 39125 h 49406"/>
                  <a:gd name="connsiteX16" fmla="*/ 5840 w 43256"/>
                  <a:gd name="connsiteY16" fmla="*/ 35331 h 49406"/>
                  <a:gd name="connsiteX17" fmla="*/ 1146 w 43256"/>
                  <a:gd name="connsiteY17" fmla="*/ 31109 h 49406"/>
                  <a:gd name="connsiteX18" fmla="*/ 2149 w 43256"/>
                  <a:gd name="connsiteY18" fmla="*/ 25410 h 49406"/>
                  <a:gd name="connsiteX19" fmla="*/ 31 w 43256"/>
                  <a:gd name="connsiteY19" fmla="*/ 19563 h 49406"/>
                  <a:gd name="connsiteX20" fmla="*/ 3899 w 43256"/>
                  <a:gd name="connsiteY20" fmla="*/ 14366 h 49406"/>
                  <a:gd name="connsiteX21" fmla="*/ 3936 w 43256"/>
                  <a:gd name="connsiteY21" fmla="*/ 14229 h 49406"/>
                  <a:gd name="connsiteX0" fmla="*/ 684441 w 2202819"/>
                  <a:gd name="connsiteY0" fmla="*/ 1653414 h 1685719"/>
                  <a:gd name="connsiteX1" fmla="*/ 472047 w 2202819"/>
                  <a:gd name="connsiteY1" fmla="*/ 1472902 h 1685719"/>
                  <a:gd name="connsiteX2" fmla="*/ 602553 w 2202819"/>
                  <a:gd name="connsiteY2" fmla="*/ 1653414 h 1685719"/>
                  <a:gd name="connsiteX3" fmla="*/ 643497 w 2202819"/>
                  <a:gd name="connsiteY3" fmla="*/ 1612470 h 1685719"/>
                  <a:gd name="connsiteX4" fmla="*/ 684441 w 2202819"/>
                  <a:gd name="connsiteY4" fmla="*/ 1653414 h 1685719"/>
                  <a:gd name="connsiteX0" fmla="*/ 750053 w 2202819"/>
                  <a:gd name="connsiteY0" fmla="*/ 1603831 h 1685719"/>
                  <a:gd name="connsiteX1" fmla="*/ 668165 w 2202819"/>
                  <a:gd name="connsiteY1" fmla="*/ 1685719 h 1685719"/>
                  <a:gd name="connsiteX2" fmla="*/ 586277 w 2202819"/>
                  <a:gd name="connsiteY2" fmla="*/ 1603831 h 1685719"/>
                  <a:gd name="connsiteX3" fmla="*/ 668165 w 2202819"/>
                  <a:gd name="connsiteY3" fmla="*/ 1521943 h 1685719"/>
                  <a:gd name="connsiteX4" fmla="*/ 750053 w 2202819"/>
                  <a:gd name="connsiteY4" fmla="*/ 1603831 h 1685719"/>
                  <a:gd name="connsiteX0" fmla="*/ 606476 w 2202819"/>
                  <a:gd name="connsiteY0" fmla="*/ 1480932 h 1685719"/>
                  <a:gd name="connsiteX1" fmla="*/ 729308 w 2202819"/>
                  <a:gd name="connsiteY1" fmla="*/ 1603764 h 1685719"/>
                  <a:gd name="connsiteX2" fmla="*/ 697916 w 2202819"/>
                  <a:gd name="connsiteY2" fmla="*/ 1572372 h 1685719"/>
                  <a:gd name="connsiteX0" fmla="*/ 4729 w 43256"/>
                  <a:gd name="connsiteY0" fmla="*/ 26036 h 49406"/>
                  <a:gd name="connsiteX1" fmla="*/ 2196 w 43256"/>
                  <a:gd name="connsiteY1" fmla="*/ 25239 h 49406"/>
                  <a:gd name="connsiteX2" fmla="*/ 6964 w 43256"/>
                  <a:gd name="connsiteY2" fmla="*/ 34758 h 49406"/>
                  <a:gd name="connsiteX3" fmla="*/ 5856 w 43256"/>
                  <a:gd name="connsiteY3" fmla="*/ 35139 h 49406"/>
                  <a:gd name="connsiteX4" fmla="*/ 16514 w 43256"/>
                  <a:gd name="connsiteY4" fmla="*/ 38949 h 49406"/>
                  <a:gd name="connsiteX5" fmla="*/ 15846 w 43256"/>
                  <a:gd name="connsiteY5" fmla="*/ 37209 h 49406"/>
                  <a:gd name="connsiteX6" fmla="*/ 28863 w 43256"/>
                  <a:gd name="connsiteY6" fmla="*/ 34610 h 49406"/>
                  <a:gd name="connsiteX7" fmla="*/ 28596 w 43256"/>
                  <a:gd name="connsiteY7" fmla="*/ 36519 h 49406"/>
                  <a:gd name="connsiteX8" fmla="*/ 34165 w 43256"/>
                  <a:gd name="connsiteY8" fmla="*/ 22813 h 49406"/>
                  <a:gd name="connsiteX9" fmla="*/ 37416 w 43256"/>
                  <a:gd name="connsiteY9" fmla="*/ 29949 h 49406"/>
                  <a:gd name="connsiteX10" fmla="*/ 41834 w 43256"/>
                  <a:gd name="connsiteY10" fmla="*/ 15213 h 49406"/>
                  <a:gd name="connsiteX11" fmla="*/ 40386 w 43256"/>
                  <a:gd name="connsiteY11" fmla="*/ 17889 h 49406"/>
                  <a:gd name="connsiteX12" fmla="*/ 38360 w 43256"/>
                  <a:gd name="connsiteY12" fmla="*/ 5285 h 49406"/>
                  <a:gd name="connsiteX13" fmla="*/ 38436 w 43256"/>
                  <a:gd name="connsiteY13" fmla="*/ 6549 h 49406"/>
                  <a:gd name="connsiteX14" fmla="*/ 29114 w 43256"/>
                  <a:gd name="connsiteY14" fmla="*/ 3811 h 49406"/>
                  <a:gd name="connsiteX15" fmla="*/ 29856 w 43256"/>
                  <a:gd name="connsiteY15" fmla="*/ 2199 h 49406"/>
                  <a:gd name="connsiteX16" fmla="*/ 22177 w 43256"/>
                  <a:gd name="connsiteY16" fmla="*/ 4579 h 49406"/>
                  <a:gd name="connsiteX17" fmla="*/ 22536 w 43256"/>
                  <a:gd name="connsiteY17" fmla="*/ 3189 h 49406"/>
                  <a:gd name="connsiteX18" fmla="*/ 14036 w 43256"/>
                  <a:gd name="connsiteY18" fmla="*/ 5051 h 49406"/>
                  <a:gd name="connsiteX19" fmla="*/ 15336 w 43256"/>
                  <a:gd name="connsiteY19" fmla="*/ 6399 h 49406"/>
                  <a:gd name="connsiteX20" fmla="*/ 4163 w 43256"/>
                  <a:gd name="connsiteY20" fmla="*/ 15648 h 49406"/>
                  <a:gd name="connsiteX21" fmla="*/ 3936 w 43256"/>
                  <a:gd name="connsiteY21" fmla="*/ 14229 h 49406"/>
                  <a:gd name="connsiteX0" fmla="*/ 3936 w 43256"/>
                  <a:gd name="connsiteY0" fmla="*/ 14229 h 49406"/>
                  <a:gd name="connsiteX1" fmla="*/ 5659 w 43256"/>
                  <a:gd name="connsiteY1" fmla="*/ 6766 h 49406"/>
                  <a:gd name="connsiteX2" fmla="*/ 14041 w 43256"/>
                  <a:gd name="connsiteY2" fmla="*/ 5061 h 49406"/>
                  <a:gd name="connsiteX3" fmla="*/ 22492 w 43256"/>
                  <a:gd name="connsiteY3" fmla="*/ 3291 h 49406"/>
                  <a:gd name="connsiteX4" fmla="*/ 25785 w 43256"/>
                  <a:gd name="connsiteY4" fmla="*/ 59 h 49406"/>
                  <a:gd name="connsiteX5" fmla="*/ 29869 w 43256"/>
                  <a:gd name="connsiteY5" fmla="*/ 2340 h 49406"/>
                  <a:gd name="connsiteX6" fmla="*/ 35499 w 43256"/>
                  <a:gd name="connsiteY6" fmla="*/ 549 h 49406"/>
                  <a:gd name="connsiteX7" fmla="*/ 38354 w 43256"/>
                  <a:gd name="connsiteY7" fmla="*/ 5435 h 49406"/>
                  <a:gd name="connsiteX8" fmla="*/ 42018 w 43256"/>
                  <a:gd name="connsiteY8" fmla="*/ 10177 h 49406"/>
                  <a:gd name="connsiteX9" fmla="*/ 41854 w 43256"/>
                  <a:gd name="connsiteY9" fmla="*/ 15319 h 49406"/>
                  <a:gd name="connsiteX10" fmla="*/ 43052 w 43256"/>
                  <a:gd name="connsiteY10" fmla="*/ 23181 h 49406"/>
                  <a:gd name="connsiteX11" fmla="*/ 37440 w 43256"/>
                  <a:gd name="connsiteY11" fmla="*/ 30063 h 49406"/>
                  <a:gd name="connsiteX12" fmla="*/ 35431 w 43256"/>
                  <a:gd name="connsiteY12" fmla="*/ 35960 h 49406"/>
                  <a:gd name="connsiteX13" fmla="*/ 28591 w 43256"/>
                  <a:gd name="connsiteY13" fmla="*/ 36674 h 49406"/>
                  <a:gd name="connsiteX14" fmla="*/ 23703 w 43256"/>
                  <a:gd name="connsiteY14" fmla="*/ 42965 h 49406"/>
                  <a:gd name="connsiteX15" fmla="*/ 16516 w 43256"/>
                  <a:gd name="connsiteY15" fmla="*/ 39125 h 49406"/>
                  <a:gd name="connsiteX16" fmla="*/ 5840 w 43256"/>
                  <a:gd name="connsiteY16" fmla="*/ 35331 h 49406"/>
                  <a:gd name="connsiteX17" fmla="*/ 1146 w 43256"/>
                  <a:gd name="connsiteY17" fmla="*/ 31109 h 49406"/>
                  <a:gd name="connsiteX18" fmla="*/ 2149 w 43256"/>
                  <a:gd name="connsiteY18" fmla="*/ 25410 h 49406"/>
                  <a:gd name="connsiteX19" fmla="*/ 31 w 43256"/>
                  <a:gd name="connsiteY19" fmla="*/ 19563 h 49406"/>
                  <a:gd name="connsiteX20" fmla="*/ 3899 w 43256"/>
                  <a:gd name="connsiteY20" fmla="*/ 14366 h 49406"/>
                  <a:gd name="connsiteX21" fmla="*/ 3936 w 43256"/>
                  <a:gd name="connsiteY21" fmla="*/ 14229 h 49406"/>
                  <a:gd name="connsiteX0" fmla="*/ 684441 w 2202819"/>
                  <a:gd name="connsiteY0" fmla="*/ 1653414 h 1685719"/>
                  <a:gd name="connsiteX1" fmla="*/ 472047 w 2202819"/>
                  <a:gd name="connsiteY1" fmla="*/ 1472902 h 1685719"/>
                  <a:gd name="connsiteX2" fmla="*/ 602553 w 2202819"/>
                  <a:gd name="connsiteY2" fmla="*/ 1653414 h 1685719"/>
                  <a:gd name="connsiteX3" fmla="*/ 643497 w 2202819"/>
                  <a:gd name="connsiteY3" fmla="*/ 1612470 h 1685719"/>
                  <a:gd name="connsiteX4" fmla="*/ 684441 w 2202819"/>
                  <a:gd name="connsiteY4" fmla="*/ 1653414 h 1685719"/>
                  <a:gd name="connsiteX0" fmla="*/ 750053 w 2202819"/>
                  <a:gd name="connsiteY0" fmla="*/ 1603831 h 1685719"/>
                  <a:gd name="connsiteX1" fmla="*/ 668165 w 2202819"/>
                  <a:gd name="connsiteY1" fmla="*/ 1685719 h 1685719"/>
                  <a:gd name="connsiteX2" fmla="*/ 586277 w 2202819"/>
                  <a:gd name="connsiteY2" fmla="*/ 1603831 h 1685719"/>
                  <a:gd name="connsiteX3" fmla="*/ 668165 w 2202819"/>
                  <a:gd name="connsiteY3" fmla="*/ 1521943 h 1685719"/>
                  <a:gd name="connsiteX4" fmla="*/ 750053 w 2202819"/>
                  <a:gd name="connsiteY4" fmla="*/ 1603831 h 1685719"/>
                  <a:gd name="connsiteX0" fmla="*/ 606476 w 2202819"/>
                  <a:gd name="connsiteY0" fmla="*/ 1480932 h 1685719"/>
                  <a:gd name="connsiteX1" fmla="*/ 609284 w 2202819"/>
                  <a:gd name="connsiteY1" fmla="*/ 1489561 h 1685719"/>
                  <a:gd name="connsiteX2" fmla="*/ 729308 w 2202819"/>
                  <a:gd name="connsiteY2" fmla="*/ 1603764 h 1685719"/>
                  <a:gd name="connsiteX3" fmla="*/ 697916 w 2202819"/>
                  <a:gd name="connsiteY3" fmla="*/ 1572372 h 1685719"/>
                  <a:gd name="connsiteX0" fmla="*/ 4729 w 43256"/>
                  <a:gd name="connsiteY0" fmla="*/ 26036 h 49406"/>
                  <a:gd name="connsiteX1" fmla="*/ 2196 w 43256"/>
                  <a:gd name="connsiteY1" fmla="*/ 25239 h 49406"/>
                  <a:gd name="connsiteX2" fmla="*/ 6964 w 43256"/>
                  <a:gd name="connsiteY2" fmla="*/ 34758 h 49406"/>
                  <a:gd name="connsiteX3" fmla="*/ 5856 w 43256"/>
                  <a:gd name="connsiteY3" fmla="*/ 35139 h 49406"/>
                  <a:gd name="connsiteX4" fmla="*/ 16514 w 43256"/>
                  <a:gd name="connsiteY4" fmla="*/ 38949 h 49406"/>
                  <a:gd name="connsiteX5" fmla="*/ 15846 w 43256"/>
                  <a:gd name="connsiteY5" fmla="*/ 37209 h 49406"/>
                  <a:gd name="connsiteX6" fmla="*/ 28863 w 43256"/>
                  <a:gd name="connsiteY6" fmla="*/ 34610 h 49406"/>
                  <a:gd name="connsiteX7" fmla="*/ 28596 w 43256"/>
                  <a:gd name="connsiteY7" fmla="*/ 36519 h 49406"/>
                  <a:gd name="connsiteX8" fmla="*/ 34165 w 43256"/>
                  <a:gd name="connsiteY8" fmla="*/ 22813 h 49406"/>
                  <a:gd name="connsiteX9" fmla="*/ 37416 w 43256"/>
                  <a:gd name="connsiteY9" fmla="*/ 29949 h 49406"/>
                  <a:gd name="connsiteX10" fmla="*/ 41834 w 43256"/>
                  <a:gd name="connsiteY10" fmla="*/ 15213 h 49406"/>
                  <a:gd name="connsiteX11" fmla="*/ 40386 w 43256"/>
                  <a:gd name="connsiteY11" fmla="*/ 17889 h 49406"/>
                  <a:gd name="connsiteX12" fmla="*/ 38360 w 43256"/>
                  <a:gd name="connsiteY12" fmla="*/ 5285 h 49406"/>
                  <a:gd name="connsiteX13" fmla="*/ 38436 w 43256"/>
                  <a:gd name="connsiteY13" fmla="*/ 6549 h 49406"/>
                  <a:gd name="connsiteX14" fmla="*/ 29114 w 43256"/>
                  <a:gd name="connsiteY14" fmla="*/ 3811 h 49406"/>
                  <a:gd name="connsiteX15" fmla="*/ 29856 w 43256"/>
                  <a:gd name="connsiteY15" fmla="*/ 2199 h 49406"/>
                  <a:gd name="connsiteX16" fmla="*/ 22177 w 43256"/>
                  <a:gd name="connsiteY16" fmla="*/ 4579 h 49406"/>
                  <a:gd name="connsiteX17" fmla="*/ 22536 w 43256"/>
                  <a:gd name="connsiteY17" fmla="*/ 3189 h 49406"/>
                  <a:gd name="connsiteX18" fmla="*/ 14036 w 43256"/>
                  <a:gd name="connsiteY18" fmla="*/ 5051 h 49406"/>
                  <a:gd name="connsiteX19" fmla="*/ 15336 w 43256"/>
                  <a:gd name="connsiteY19" fmla="*/ 6399 h 49406"/>
                  <a:gd name="connsiteX20" fmla="*/ 4163 w 43256"/>
                  <a:gd name="connsiteY20" fmla="*/ 15648 h 49406"/>
                  <a:gd name="connsiteX21" fmla="*/ 3936 w 43256"/>
                  <a:gd name="connsiteY21" fmla="*/ 14229 h 49406"/>
                  <a:gd name="connsiteX0" fmla="*/ 3936 w 43256"/>
                  <a:gd name="connsiteY0" fmla="*/ 14229 h 49406"/>
                  <a:gd name="connsiteX1" fmla="*/ 5659 w 43256"/>
                  <a:gd name="connsiteY1" fmla="*/ 6766 h 49406"/>
                  <a:gd name="connsiteX2" fmla="*/ 14041 w 43256"/>
                  <a:gd name="connsiteY2" fmla="*/ 5061 h 49406"/>
                  <a:gd name="connsiteX3" fmla="*/ 22492 w 43256"/>
                  <a:gd name="connsiteY3" fmla="*/ 3291 h 49406"/>
                  <a:gd name="connsiteX4" fmla="*/ 25785 w 43256"/>
                  <a:gd name="connsiteY4" fmla="*/ 59 h 49406"/>
                  <a:gd name="connsiteX5" fmla="*/ 29869 w 43256"/>
                  <a:gd name="connsiteY5" fmla="*/ 2340 h 49406"/>
                  <a:gd name="connsiteX6" fmla="*/ 35499 w 43256"/>
                  <a:gd name="connsiteY6" fmla="*/ 549 h 49406"/>
                  <a:gd name="connsiteX7" fmla="*/ 38354 w 43256"/>
                  <a:gd name="connsiteY7" fmla="*/ 5435 h 49406"/>
                  <a:gd name="connsiteX8" fmla="*/ 42018 w 43256"/>
                  <a:gd name="connsiteY8" fmla="*/ 10177 h 49406"/>
                  <a:gd name="connsiteX9" fmla="*/ 41854 w 43256"/>
                  <a:gd name="connsiteY9" fmla="*/ 15319 h 49406"/>
                  <a:gd name="connsiteX10" fmla="*/ 43052 w 43256"/>
                  <a:gd name="connsiteY10" fmla="*/ 23181 h 49406"/>
                  <a:gd name="connsiteX11" fmla="*/ 37440 w 43256"/>
                  <a:gd name="connsiteY11" fmla="*/ 30063 h 49406"/>
                  <a:gd name="connsiteX12" fmla="*/ 35431 w 43256"/>
                  <a:gd name="connsiteY12" fmla="*/ 35960 h 49406"/>
                  <a:gd name="connsiteX13" fmla="*/ 28591 w 43256"/>
                  <a:gd name="connsiteY13" fmla="*/ 36674 h 49406"/>
                  <a:gd name="connsiteX14" fmla="*/ 23703 w 43256"/>
                  <a:gd name="connsiteY14" fmla="*/ 42965 h 49406"/>
                  <a:gd name="connsiteX15" fmla="*/ 16516 w 43256"/>
                  <a:gd name="connsiteY15" fmla="*/ 39125 h 49406"/>
                  <a:gd name="connsiteX16" fmla="*/ 5840 w 43256"/>
                  <a:gd name="connsiteY16" fmla="*/ 35331 h 49406"/>
                  <a:gd name="connsiteX17" fmla="*/ 1146 w 43256"/>
                  <a:gd name="connsiteY17" fmla="*/ 31109 h 49406"/>
                  <a:gd name="connsiteX18" fmla="*/ 2149 w 43256"/>
                  <a:gd name="connsiteY18" fmla="*/ 25410 h 49406"/>
                  <a:gd name="connsiteX19" fmla="*/ 31 w 43256"/>
                  <a:gd name="connsiteY19" fmla="*/ 19563 h 49406"/>
                  <a:gd name="connsiteX20" fmla="*/ 3899 w 43256"/>
                  <a:gd name="connsiteY20" fmla="*/ 14366 h 49406"/>
                  <a:gd name="connsiteX21" fmla="*/ 3936 w 43256"/>
                  <a:gd name="connsiteY21" fmla="*/ 14229 h 49406"/>
                  <a:gd name="connsiteX0" fmla="*/ 684441 w 2202819"/>
                  <a:gd name="connsiteY0" fmla="*/ 1653414 h 1685719"/>
                  <a:gd name="connsiteX1" fmla="*/ 472047 w 2202819"/>
                  <a:gd name="connsiteY1" fmla="*/ 1472902 h 1685719"/>
                  <a:gd name="connsiteX2" fmla="*/ 602553 w 2202819"/>
                  <a:gd name="connsiteY2" fmla="*/ 1653414 h 1685719"/>
                  <a:gd name="connsiteX3" fmla="*/ 643497 w 2202819"/>
                  <a:gd name="connsiteY3" fmla="*/ 1612470 h 1685719"/>
                  <a:gd name="connsiteX4" fmla="*/ 684441 w 2202819"/>
                  <a:gd name="connsiteY4" fmla="*/ 1653414 h 1685719"/>
                  <a:gd name="connsiteX0" fmla="*/ 750053 w 2202819"/>
                  <a:gd name="connsiteY0" fmla="*/ 1603831 h 1685719"/>
                  <a:gd name="connsiteX1" fmla="*/ 668165 w 2202819"/>
                  <a:gd name="connsiteY1" fmla="*/ 1685719 h 1685719"/>
                  <a:gd name="connsiteX2" fmla="*/ 586277 w 2202819"/>
                  <a:gd name="connsiteY2" fmla="*/ 1603831 h 1685719"/>
                  <a:gd name="connsiteX3" fmla="*/ 668165 w 2202819"/>
                  <a:gd name="connsiteY3" fmla="*/ 1521943 h 1685719"/>
                  <a:gd name="connsiteX4" fmla="*/ 750053 w 2202819"/>
                  <a:gd name="connsiteY4" fmla="*/ 1603831 h 1685719"/>
                  <a:gd name="connsiteX0" fmla="*/ 606476 w 2202819"/>
                  <a:gd name="connsiteY0" fmla="*/ 1480932 h 1685719"/>
                  <a:gd name="connsiteX1" fmla="*/ 729308 w 2202819"/>
                  <a:gd name="connsiteY1" fmla="*/ 1603764 h 1685719"/>
                  <a:gd name="connsiteX2" fmla="*/ 697916 w 2202819"/>
                  <a:gd name="connsiteY2" fmla="*/ 1572372 h 1685719"/>
                  <a:gd name="connsiteX0" fmla="*/ 4729 w 43256"/>
                  <a:gd name="connsiteY0" fmla="*/ 26036 h 49406"/>
                  <a:gd name="connsiteX1" fmla="*/ 2196 w 43256"/>
                  <a:gd name="connsiteY1" fmla="*/ 25239 h 49406"/>
                  <a:gd name="connsiteX2" fmla="*/ 6964 w 43256"/>
                  <a:gd name="connsiteY2" fmla="*/ 34758 h 49406"/>
                  <a:gd name="connsiteX3" fmla="*/ 5856 w 43256"/>
                  <a:gd name="connsiteY3" fmla="*/ 35139 h 49406"/>
                  <a:gd name="connsiteX4" fmla="*/ 16514 w 43256"/>
                  <a:gd name="connsiteY4" fmla="*/ 38949 h 49406"/>
                  <a:gd name="connsiteX5" fmla="*/ 15846 w 43256"/>
                  <a:gd name="connsiteY5" fmla="*/ 37209 h 49406"/>
                  <a:gd name="connsiteX6" fmla="*/ 28863 w 43256"/>
                  <a:gd name="connsiteY6" fmla="*/ 34610 h 49406"/>
                  <a:gd name="connsiteX7" fmla="*/ 28596 w 43256"/>
                  <a:gd name="connsiteY7" fmla="*/ 36519 h 49406"/>
                  <a:gd name="connsiteX8" fmla="*/ 34165 w 43256"/>
                  <a:gd name="connsiteY8" fmla="*/ 22813 h 49406"/>
                  <a:gd name="connsiteX9" fmla="*/ 37416 w 43256"/>
                  <a:gd name="connsiteY9" fmla="*/ 29949 h 49406"/>
                  <a:gd name="connsiteX10" fmla="*/ 41834 w 43256"/>
                  <a:gd name="connsiteY10" fmla="*/ 15213 h 49406"/>
                  <a:gd name="connsiteX11" fmla="*/ 40386 w 43256"/>
                  <a:gd name="connsiteY11" fmla="*/ 17889 h 49406"/>
                  <a:gd name="connsiteX12" fmla="*/ 38360 w 43256"/>
                  <a:gd name="connsiteY12" fmla="*/ 5285 h 49406"/>
                  <a:gd name="connsiteX13" fmla="*/ 38436 w 43256"/>
                  <a:gd name="connsiteY13" fmla="*/ 6549 h 49406"/>
                  <a:gd name="connsiteX14" fmla="*/ 29114 w 43256"/>
                  <a:gd name="connsiteY14" fmla="*/ 3811 h 49406"/>
                  <a:gd name="connsiteX15" fmla="*/ 29856 w 43256"/>
                  <a:gd name="connsiteY15" fmla="*/ 2199 h 49406"/>
                  <a:gd name="connsiteX16" fmla="*/ 22177 w 43256"/>
                  <a:gd name="connsiteY16" fmla="*/ 4579 h 49406"/>
                  <a:gd name="connsiteX17" fmla="*/ 22536 w 43256"/>
                  <a:gd name="connsiteY17" fmla="*/ 3189 h 49406"/>
                  <a:gd name="connsiteX18" fmla="*/ 14036 w 43256"/>
                  <a:gd name="connsiteY18" fmla="*/ 5051 h 49406"/>
                  <a:gd name="connsiteX19" fmla="*/ 15336 w 43256"/>
                  <a:gd name="connsiteY19" fmla="*/ 6399 h 49406"/>
                  <a:gd name="connsiteX20" fmla="*/ 4163 w 43256"/>
                  <a:gd name="connsiteY20" fmla="*/ 15648 h 49406"/>
                  <a:gd name="connsiteX21" fmla="*/ 3936 w 43256"/>
                  <a:gd name="connsiteY21" fmla="*/ 14229 h 49406"/>
                  <a:gd name="connsiteX0" fmla="*/ 3936 w 43256"/>
                  <a:gd name="connsiteY0" fmla="*/ 14229 h 49406"/>
                  <a:gd name="connsiteX1" fmla="*/ 5659 w 43256"/>
                  <a:gd name="connsiteY1" fmla="*/ 6766 h 49406"/>
                  <a:gd name="connsiteX2" fmla="*/ 14041 w 43256"/>
                  <a:gd name="connsiteY2" fmla="*/ 5061 h 49406"/>
                  <a:gd name="connsiteX3" fmla="*/ 22492 w 43256"/>
                  <a:gd name="connsiteY3" fmla="*/ 3291 h 49406"/>
                  <a:gd name="connsiteX4" fmla="*/ 25785 w 43256"/>
                  <a:gd name="connsiteY4" fmla="*/ 59 h 49406"/>
                  <a:gd name="connsiteX5" fmla="*/ 29869 w 43256"/>
                  <a:gd name="connsiteY5" fmla="*/ 2340 h 49406"/>
                  <a:gd name="connsiteX6" fmla="*/ 35499 w 43256"/>
                  <a:gd name="connsiteY6" fmla="*/ 549 h 49406"/>
                  <a:gd name="connsiteX7" fmla="*/ 38354 w 43256"/>
                  <a:gd name="connsiteY7" fmla="*/ 5435 h 49406"/>
                  <a:gd name="connsiteX8" fmla="*/ 42018 w 43256"/>
                  <a:gd name="connsiteY8" fmla="*/ 10177 h 49406"/>
                  <a:gd name="connsiteX9" fmla="*/ 41854 w 43256"/>
                  <a:gd name="connsiteY9" fmla="*/ 15319 h 49406"/>
                  <a:gd name="connsiteX10" fmla="*/ 43052 w 43256"/>
                  <a:gd name="connsiteY10" fmla="*/ 23181 h 49406"/>
                  <a:gd name="connsiteX11" fmla="*/ 37440 w 43256"/>
                  <a:gd name="connsiteY11" fmla="*/ 30063 h 49406"/>
                  <a:gd name="connsiteX12" fmla="*/ 35431 w 43256"/>
                  <a:gd name="connsiteY12" fmla="*/ 35960 h 49406"/>
                  <a:gd name="connsiteX13" fmla="*/ 28591 w 43256"/>
                  <a:gd name="connsiteY13" fmla="*/ 36674 h 49406"/>
                  <a:gd name="connsiteX14" fmla="*/ 23703 w 43256"/>
                  <a:gd name="connsiteY14" fmla="*/ 42965 h 49406"/>
                  <a:gd name="connsiteX15" fmla="*/ 16516 w 43256"/>
                  <a:gd name="connsiteY15" fmla="*/ 39125 h 49406"/>
                  <a:gd name="connsiteX16" fmla="*/ 5840 w 43256"/>
                  <a:gd name="connsiteY16" fmla="*/ 35331 h 49406"/>
                  <a:gd name="connsiteX17" fmla="*/ 1146 w 43256"/>
                  <a:gd name="connsiteY17" fmla="*/ 31109 h 49406"/>
                  <a:gd name="connsiteX18" fmla="*/ 2149 w 43256"/>
                  <a:gd name="connsiteY18" fmla="*/ 25410 h 49406"/>
                  <a:gd name="connsiteX19" fmla="*/ 31 w 43256"/>
                  <a:gd name="connsiteY19" fmla="*/ 19563 h 49406"/>
                  <a:gd name="connsiteX20" fmla="*/ 3899 w 43256"/>
                  <a:gd name="connsiteY20" fmla="*/ 14366 h 49406"/>
                  <a:gd name="connsiteX21" fmla="*/ 3936 w 43256"/>
                  <a:gd name="connsiteY21" fmla="*/ 14229 h 49406"/>
                  <a:gd name="connsiteX0" fmla="*/ 684441 w 2202819"/>
                  <a:gd name="connsiteY0" fmla="*/ 1653414 h 1685719"/>
                  <a:gd name="connsiteX1" fmla="*/ 472047 w 2202819"/>
                  <a:gd name="connsiteY1" fmla="*/ 1472902 h 1685719"/>
                  <a:gd name="connsiteX2" fmla="*/ 602553 w 2202819"/>
                  <a:gd name="connsiteY2" fmla="*/ 1653414 h 1685719"/>
                  <a:gd name="connsiteX3" fmla="*/ 643497 w 2202819"/>
                  <a:gd name="connsiteY3" fmla="*/ 1612470 h 1685719"/>
                  <a:gd name="connsiteX4" fmla="*/ 684441 w 2202819"/>
                  <a:gd name="connsiteY4" fmla="*/ 1653414 h 1685719"/>
                  <a:gd name="connsiteX0" fmla="*/ 750053 w 2202819"/>
                  <a:gd name="connsiteY0" fmla="*/ 1603831 h 1685719"/>
                  <a:gd name="connsiteX1" fmla="*/ 668165 w 2202819"/>
                  <a:gd name="connsiteY1" fmla="*/ 1685719 h 1685719"/>
                  <a:gd name="connsiteX2" fmla="*/ 586277 w 2202819"/>
                  <a:gd name="connsiteY2" fmla="*/ 1603831 h 1685719"/>
                  <a:gd name="connsiteX3" fmla="*/ 668165 w 2202819"/>
                  <a:gd name="connsiteY3" fmla="*/ 1521943 h 1685719"/>
                  <a:gd name="connsiteX4" fmla="*/ 750053 w 2202819"/>
                  <a:gd name="connsiteY4" fmla="*/ 1603831 h 1685719"/>
                  <a:gd name="connsiteX0" fmla="*/ 729308 w 2202819"/>
                  <a:gd name="connsiteY0" fmla="*/ 1603764 h 1685719"/>
                  <a:gd name="connsiteX1" fmla="*/ 697916 w 2202819"/>
                  <a:gd name="connsiteY1" fmla="*/ 1572372 h 1685719"/>
                  <a:gd name="connsiteX0" fmla="*/ 4729 w 43256"/>
                  <a:gd name="connsiteY0" fmla="*/ 26036 h 49406"/>
                  <a:gd name="connsiteX1" fmla="*/ 2196 w 43256"/>
                  <a:gd name="connsiteY1" fmla="*/ 25239 h 49406"/>
                  <a:gd name="connsiteX2" fmla="*/ 6964 w 43256"/>
                  <a:gd name="connsiteY2" fmla="*/ 34758 h 49406"/>
                  <a:gd name="connsiteX3" fmla="*/ 5856 w 43256"/>
                  <a:gd name="connsiteY3" fmla="*/ 35139 h 49406"/>
                  <a:gd name="connsiteX4" fmla="*/ 16514 w 43256"/>
                  <a:gd name="connsiteY4" fmla="*/ 38949 h 49406"/>
                  <a:gd name="connsiteX5" fmla="*/ 15846 w 43256"/>
                  <a:gd name="connsiteY5" fmla="*/ 37209 h 49406"/>
                  <a:gd name="connsiteX6" fmla="*/ 28863 w 43256"/>
                  <a:gd name="connsiteY6" fmla="*/ 34610 h 49406"/>
                  <a:gd name="connsiteX7" fmla="*/ 28596 w 43256"/>
                  <a:gd name="connsiteY7" fmla="*/ 36519 h 49406"/>
                  <a:gd name="connsiteX8" fmla="*/ 34165 w 43256"/>
                  <a:gd name="connsiteY8" fmla="*/ 22813 h 49406"/>
                  <a:gd name="connsiteX9" fmla="*/ 37416 w 43256"/>
                  <a:gd name="connsiteY9" fmla="*/ 29949 h 49406"/>
                  <a:gd name="connsiteX10" fmla="*/ 41834 w 43256"/>
                  <a:gd name="connsiteY10" fmla="*/ 15213 h 49406"/>
                  <a:gd name="connsiteX11" fmla="*/ 40386 w 43256"/>
                  <a:gd name="connsiteY11" fmla="*/ 17889 h 49406"/>
                  <a:gd name="connsiteX12" fmla="*/ 38360 w 43256"/>
                  <a:gd name="connsiteY12" fmla="*/ 5285 h 49406"/>
                  <a:gd name="connsiteX13" fmla="*/ 38436 w 43256"/>
                  <a:gd name="connsiteY13" fmla="*/ 6549 h 49406"/>
                  <a:gd name="connsiteX14" fmla="*/ 29114 w 43256"/>
                  <a:gd name="connsiteY14" fmla="*/ 3811 h 49406"/>
                  <a:gd name="connsiteX15" fmla="*/ 29856 w 43256"/>
                  <a:gd name="connsiteY15" fmla="*/ 2199 h 49406"/>
                  <a:gd name="connsiteX16" fmla="*/ 22177 w 43256"/>
                  <a:gd name="connsiteY16" fmla="*/ 4579 h 49406"/>
                  <a:gd name="connsiteX17" fmla="*/ 22536 w 43256"/>
                  <a:gd name="connsiteY17" fmla="*/ 3189 h 49406"/>
                  <a:gd name="connsiteX18" fmla="*/ 14036 w 43256"/>
                  <a:gd name="connsiteY18" fmla="*/ 5051 h 49406"/>
                  <a:gd name="connsiteX19" fmla="*/ 15336 w 43256"/>
                  <a:gd name="connsiteY19" fmla="*/ 6399 h 49406"/>
                  <a:gd name="connsiteX20" fmla="*/ 4163 w 43256"/>
                  <a:gd name="connsiteY20" fmla="*/ 15648 h 49406"/>
                  <a:gd name="connsiteX21" fmla="*/ 3936 w 43256"/>
                  <a:gd name="connsiteY21" fmla="*/ 14229 h 49406"/>
                  <a:gd name="connsiteX0" fmla="*/ 3936 w 43256"/>
                  <a:gd name="connsiteY0" fmla="*/ 14229 h 49406"/>
                  <a:gd name="connsiteX1" fmla="*/ 5659 w 43256"/>
                  <a:gd name="connsiteY1" fmla="*/ 6766 h 49406"/>
                  <a:gd name="connsiteX2" fmla="*/ 14041 w 43256"/>
                  <a:gd name="connsiteY2" fmla="*/ 5061 h 49406"/>
                  <a:gd name="connsiteX3" fmla="*/ 22492 w 43256"/>
                  <a:gd name="connsiteY3" fmla="*/ 3291 h 49406"/>
                  <a:gd name="connsiteX4" fmla="*/ 25785 w 43256"/>
                  <a:gd name="connsiteY4" fmla="*/ 59 h 49406"/>
                  <a:gd name="connsiteX5" fmla="*/ 29869 w 43256"/>
                  <a:gd name="connsiteY5" fmla="*/ 2340 h 49406"/>
                  <a:gd name="connsiteX6" fmla="*/ 35499 w 43256"/>
                  <a:gd name="connsiteY6" fmla="*/ 549 h 49406"/>
                  <a:gd name="connsiteX7" fmla="*/ 38354 w 43256"/>
                  <a:gd name="connsiteY7" fmla="*/ 5435 h 49406"/>
                  <a:gd name="connsiteX8" fmla="*/ 42018 w 43256"/>
                  <a:gd name="connsiteY8" fmla="*/ 10177 h 49406"/>
                  <a:gd name="connsiteX9" fmla="*/ 41854 w 43256"/>
                  <a:gd name="connsiteY9" fmla="*/ 15319 h 49406"/>
                  <a:gd name="connsiteX10" fmla="*/ 43052 w 43256"/>
                  <a:gd name="connsiteY10" fmla="*/ 23181 h 49406"/>
                  <a:gd name="connsiteX11" fmla="*/ 37440 w 43256"/>
                  <a:gd name="connsiteY11" fmla="*/ 30063 h 49406"/>
                  <a:gd name="connsiteX12" fmla="*/ 35431 w 43256"/>
                  <a:gd name="connsiteY12" fmla="*/ 35960 h 49406"/>
                  <a:gd name="connsiteX13" fmla="*/ 28591 w 43256"/>
                  <a:gd name="connsiteY13" fmla="*/ 36674 h 49406"/>
                  <a:gd name="connsiteX14" fmla="*/ 23703 w 43256"/>
                  <a:gd name="connsiteY14" fmla="*/ 42965 h 49406"/>
                  <a:gd name="connsiteX15" fmla="*/ 16516 w 43256"/>
                  <a:gd name="connsiteY15" fmla="*/ 39125 h 49406"/>
                  <a:gd name="connsiteX16" fmla="*/ 5840 w 43256"/>
                  <a:gd name="connsiteY16" fmla="*/ 35331 h 49406"/>
                  <a:gd name="connsiteX17" fmla="*/ 1146 w 43256"/>
                  <a:gd name="connsiteY17" fmla="*/ 31109 h 49406"/>
                  <a:gd name="connsiteX18" fmla="*/ 2149 w 43256"/>
                  <a:gd name="connsiteY18" fmla="*/ 25410 h 49406"/>
                  <a:gd name="connsiteX19" fmla="*/ 31 w 43256"/>
                  <a:gd name="connsiteY19" fmla="*/ 19563 h 49406"/>
                  <a:gd name="connsiteX20" fmla="*/ 3899 w 43256"/>
                  <a:gd name="connsiteY20" fmla="*/ 14366 h 49406"/>
                  <a:gd name="connsiteX21" fmla="*/ 3936 w 43256"/>
                  <a:gd name="connsiteY21" fmla="*/ 14229 h 49406"/>
                  <a:gd name="connsiteX0" fmla="*/ 684441 w 2202819"/>
                  <a:gd name="connsiteY0" fmla="*/ 1653414 h 1685719"/>
                  <a:gd name="connsiteX1" fmla="*/ 472047 w 2202819"/>
                  <a:gd name="connsiteY1" fmla="*/ 1472902 h 1685719"/>
                  <a:gd name="connsiteX2" fmla="*/ 602553 w 2202819"/>
                  <a:gd name="connsiteY2" fmla="*/ 1653414 h 1685719"/>
                  <a:gd name="connsiteX3" fmla="*/ 643497 w 2202819"/>
                  <a:gd name="connsiteY3" fmla="*/ 1612470 h 1685719"/>
                  <a:gd name="connsiteX4" fmla="*/ 684441 w 2202819"/>
                  <a:gd name="connsiteY4" fmla="*/ 1653414 h 1685719"/>
                  <a:gd name="connsiteX0" fmla="*/ 668165 w 2202819"/>
                  <a:gd name="connsiteY0" fmla="*/ 1521943 h 1685719"/>
                  <a:gd name="connsiteX1" fmla="*/ 750053 w 2202819"/>
                  <a:gd name="connsiteY1" fmla="*/ 1603831 h 1685719"/>
                  <a:gd name="connsiteX2" fmla="*/ 668165 w 2202819"/>
                  <a:gd name="connsiteY2" fmla="*/ 1685719 h 1685719"/>
                  <a:gd name="connsiteX3" fmla="*/ 586277 w 2202819"/>
                  <a:gd name="connsiteY3" fmla="*/ 1603831 h 1685719"/>
                  <a:gd name="connsiteX4" fmla="*/ 759605 w 2202819"/>
                  <a:gd name="connsiteY4" fmla="*/ 1613383 h 1685719"/>
                  <a:gd name="connsiteX0" fmla="*/ 729308 w 2202819"/>
                  <a:gd name="connsiteY0" fmla="*/ 1603764 h 1685719"/>
                  <a:gd name="connsiteX1" fmla="*/ 697916 w 2202819"/>
                  <a:gd name="connsiteY1" fmla="*/ 1572372 h 1685719"/>
                  <a:gd name="connsiteX0" fmla="*/ 4729 w 43256"/>
                  <a:gd name="connsiteY0" fmla="*/ 26036 h 49406"/>
                  <a:gd name="connsiteX1" fmla="*/ 2196 w 43256"/>
                  <a:gd name="connsiteY1" fmla="*/ 25239 h 49406"/>
                  <a:gd name="connsiteX2" fmla="*/ 6964 w 43256"/>
                  <a:gd name="connsiteY2" fmla="*/ 34758 h 49406"/>
                  <a:gd name="connsiteX3" fmla="*/ 5856 w 43256"/>
                  <a:gd name="connsiteY3" fmla="*/ 35139 h 49406"/>
                  <a:gd name="connsiteX4" fmla="*/ 16514 w 43256"/>
                  <a:gd name="connsiteY4" fmla="*/ 38949 h 49406"/>
                  <a:gd name="connsiteX5" fmla="*/ 15846 w 43256"/>
                  <a:gd name="connsiteY5" fmla="*/ 37209 h 49406"/>
                  <a:gd name="connsiteX6" fmla="*/ 28863 w 43256"/>
                  <a:gd name="connsiteY6" fmla="*/ 34610 h 49406"/>
                  <a:gd name="connsiteX7" fmla="*/ 28596 w 43256"/>
                  <a:gd name="connsiteY7" fmla="*/ 36519 h 49406"/>
                  <a:gd name="connsiteX8" fmla="*/ 34165 w 43256"/>
                  <a:gd name="connsiteY8" fmla="*/ 22813 h 49406"/>
                  <a:gd name="connsiteX9" fmla="*/ 37416 w 43256"/>
                  <a:gd name="connsiteY9" fmla="*/ 29949 h 49406"/>
                  <a:gd name="connsiteX10" fmla="*/ 41834 w 43256"/>
                  <a:gd name="connsiteY10" fmla="*/ 15213 h 49406"/>
                  <a:gd name="connsiteX11" fmla="*/ 40386 w 43256"/>
                  <a:gd name="connsiteY11" fmla="*/ 17889 h 49406"/>
                  <a:gd name="connsiteX12" fmla="*/ 38360 w 43256"/>
                  <a:gd name="connsiteY12" fmla="*/ 5285 h 49406"/>
                  <a:gd name="connsiteX13" fmla="*/ 38436 w 43256"/>
                  <a:gd name="connsiteY13" fmla="*/ 6549 h 49406"/>
                  <a:gd name="connsiteX14" fmla="*/ 29114 w 43256"/>
                  <a:gd name="connsiteY14" fmla="*/ 3811 h 49406"/>
                  <a:gd name="connsiteX15" fmla="*/ 29856 w 43256"/>
                  <a:gd name="connsiteY15" fmla="*/ 2199 h 49406"/>
                  <a:gd name="connsiteX16" fmla="*/ 22177 w 43256"/>
                  <a:gd name="connsiteY16" fmla="*/ 4579 h 49406"/>
                  <a:gd name="connsiteX17" fmla="*/ 22536 w 43256"/>
                  <a:gd name="connsiteY17" fmla="*/ 3189 h 49406"/>
                  <a:gd name="connsiteX18" fmla="*/ 14036 w 43256"/>
                  <a:gd name="connsiteY18" fmla="*/ 5051 h 49406"/>
                  <a:gd name="connsiteX19" fmla="*/ 15336 w 43256"/>
                  <a:gd name="connsiteY19" fmla="*/ 6399 h 49406"/>
                  <a:gd name="connsiteX20" fmla="*/ 4163 w 43256"/>
                  <a:gd name="connsiteY20" fmla="*/ 15648 h 49406"/>
                  <a:gd name="connsiteX21" fmla="*/ 3936 w 43256"/>
                  <a:gd name="connsiteY21" fmla="*/ 14229 h 49406"/>
                  <a:gd name="connsiteX0" fmla="*/ 3936 w 43256"/>
                  <a:gd name="connsiteY0" fmla="*/ 14229 h 49406"/>
                  <a:gd name="connsiteX1" fmla="*/ 5659 w 43256"/>
                  <a:gd name="connsiteY1" fmla="*/ 6766 h 49406"/>
                  <a:gd name="connsiteX2" fmla="*/ 14041 w 43256"/>
                  <a:gd name="connsiteY2" fmla="*/ 5061 h 49406"/>
                  <a:gd name="connsiteX3" fmla="*/ 22492 w 43256"/>
                  <a:gd name="connsiteY3" fmla="*/ 3291 h 49406"/>
                  <a:gd name="connsiteX4" fmla="*/ 25785 w 43256"/>
                  <a:gd name="connsiteY4" fmla="*/ 59 h 49406"/>
                  <a:gd name="connsiteX5" fmla="*/ 29869 w 43256"/>
                  <a:gd name="connsiteY5" fmla="*/ 2340 h 49406"/>
                  <a:gd name="connsiteX6" fmla="*/ 35499 w 43256"/>
                  <a:gd name="connsiteY6" fmla="*/ 549 h 49406"/>
                  <a:gd name="connsiteX7" fmla="*/ 38354 w 43256"/>
                  <a:gd name="connsiteY7" fmla="*/ 5435 h 49406"/>
                  <a:gd name="connsiteX8" fmla="*/ 42018 w 43256"/>
                  <a:gd name="connsiteY8" fmla="*/ 10177 h 49406"/>
                  <a:gd name="connsiteX9" fmla="*/ 41854 w 43256"/>
                  <a:gd name="connsiteY9" fmla="*/ 15319 h 49406"/>
                  <a:gd name="connsiteX10" fmla="*/ 43052 w 43256"/>
                  <a:gd name="connsiteY10" fmla="*/ 23181 h 49406"/>
                  <a:gd name="connsiteX11" fmla="*/ 37440 w 43256"/>
                  <a:gd name="connsiteY11" fmla="*/ 30063 h 49406"/>
                  <a:gd name="connsiteX12" fmla="*/ 35431 w 43256"/>
                  <a:gd name="connsiteY12" fmla="*/ 35960 h 49406"/>
                  <a:gd name="connsiteX13" fmla="*/ 28591 w 43256"/>
                  <a:gd name="connsiteY13" fmla="*/ 36674 h 49406"/>
                  <a:gd name="connsiteX14" fmla="*/ 23703 w 43256"/>
                  <a:gd name="connsiteY14" fmla="*/ 42965 h 49406"/>
                  <a:gd name="connsiteX15" fmla="*/ 16516 w 43256"/>
                  <a:gd name="connsiteY15" fmla="*/ 39125 h 49406"/>
                  <a:gd name="connsiteX16" fmla="*/ 5840 w 43256"/>
                  <a:gd name="connsiteY16" fmla="*/ 35331 h 49406"/>
                  <a:gd name="connsiteX17" fmla="*/ 1146 w 43256"/>
                  <a:gd name="connsiteY17" fmla="*/ 31109 h 49406"/>
                  <a:gd name="connsiteX18" fmla="*/ 2149 w 43256"/>
                  <a:gd name="connsiteY18" fmla="*/ 25410 h 49406"/>
                  <a:gd name="connsiteX19" fmla="*/ 31 w 43256"/>
                  <a:gd name="connsiteY19" fmla="*/ 19563 h 49406"/>
                  <a:gd name="connsiteX20" fmla="*/ 3899 w 43256"/>
                  <a:gd name="connsiteY20" fmla="*/ 14366 h 49406"/>
                  <a:gd name="connsiteX21" fmla="*/ 3936 w 43256"/>
                  <a:gd name="connsiteY21" fmla="*/ 14229 h 49406"/>
                  <a:gd name="connsiteX0" fmla="*/ 472047 w 2202819"/>
                  <a:gd name="connsiteY0" fmla="*/ 1472902 h 1685719"/>
                  <a:gd name="connsiteX1" fmla="*/ 602553 w 2202819"/>
                  <a:gd name="connsiteY1" fmla="*/ 1653414 h 1685719"/>
                  <a:gd name="connsiteX2" fmla="*/ 643497 w 2202819"/>
                  <a:gd name="connsiteY2" fmla="*/ 1612470 h 1685719"/>
                  <a:gd name="connsiteX3" fmla="*/ 684441 w 2202819"/>
                  <a:gd name="connsiteY3" fmla="*/ 1653414 h 1685719"/>
                  <a:gd name="connsiteX4" fmla="*/ 563487 w 2202819"/>
                  <a:gd name="connsiteY4" fmla="*/ 1564342 h 1685719"/>
                  <a:gd name="connsiteX0" fmla="*/ 668165 w 2202819"/>
                  <a:gd name="connsiteY0" fmla="*/ 1521943 h 1685719"/>
                  <a:gd name="connsiteX1" fmla="*/ 750053 w 2202819"/>
                  <a:gd name="connsiteY1" fmla="*/ 1603831 h 1685719"/>
                  <a:gd name="connsiteX2" fmla="*/ 668165 w 2202819"/>
                  <a:gd name="connsiteY2" fmla="*/ 1685719 h 1685719"/>
                  <a:gd name="connsiteX3" fmla="*/ 586277 w 2202819"/>
                  <a:gd name="connsiteY3" fmla="*/ 1603831 h 1685719"/>
                  <a:gd name="connsiteX4" fmla="*/ 759605 w 2202819"/>
                  <a:gd name="connsiteY4" fmla="*/ 1613383 h 1685719"/>
                  <a:gd name="connsiteX0" fmla="*/ 729308 w 2202819"/>
                  <a:gd name="connsiteY0" fmla="*/ 1603764 h 1685719"/>
                  <a:gd name="connsiteX1" fmla="*/ 697916 w 2202819"/>
                  <a:gd name="connsiteY1" fmla="*/ 1572372 h 1685719"/>
                  <a:gd name="connsiteX0" fmla="*/ 4729 w 43256"/>
                  <a:gd name="connsiteY0" fmla="*/ 26036 h 49406"/>
                  <a:gd name="connsiteX1" fmla="*/ 2196 w 43256"/>
                  <a:gd name="connsiteY1" fmla="*/ 25239 h 49406"/>
                  <a:gd name="connsiteX2" fmla="*/ 6964 w 43256"/>
                  <a:gd name="connsiteY2" fmla="*/ 34758 h 49406"/>
                  <a:gd name="connsiteX3" fmla="*/ 5856 w 43256"/>
                  <a:gd name="connsiteY3" fmla="*/ 35139 h 49406"/>
                  <a:gd name="connsiteX4" fmla="*/ 16514 w 43256"/>
                  <a:gd name="connsiteY4" fmla="*/ 38949 h 49406"/>
                  <a:gd name="connsiteX5" fmla="*/ 15846 w 43256"/>
                  <a:gd name="connsiteY5" fmla="*/ 37209 h 49406"/>
                  <a:gd name="connsiteX6" fmla="*/ 28863 w 43256"/>
                  <a:gd name="connsiteY6" fmla="*/ 34610 h 49406"/>
                  <a:gd name="connsiteX7" fmla="*/ 28596 w 43256"/>
                  <a:gd name="connsiteY7" fmla="*/ 36519 h 49406"/>
                  <a:gd name="connsiteX8" fmla="*/ 34165 w 43256"/>
                  <a:gd name="connsiteY8" fmla="*/ 22813 h 49406"/>
                  <a:gd name="connsiteX9" fmla="*/ 37416 w 43256"/>
                  <a:gd name="connsiteY9" fmla="*/ 29949 h 49406"/>
                  <a:gd name="connsiteX10" fmla="*/ 41834 w 43256"/>
                  <a:gd name="connsiteY10" fmla="*/ 15213 h 49406"/>
                  <a:gd name="connsiteX11" fmla="*/ 40386 w 43256"/>
                  <a:gd name="connsiteY11" fmla="*/ 17889 h 49406"/>
                  <a:gd name="connsiteX12" fmla="*/ 38360 w 43256"/>
                  <a:gd name="connsiteY12" fmla="*/ 5285 h 49406"/>
                  <a:gd name="connsiteX13" fmla="*/ 38436 w 43256"/>
                  <a:gd name="connsiteY13" fmla="*/ 6549 h 49406"/>
                  <a:gd name="connsiteX14" fmla="*/ 29114 w 43256"/>
                  <a:gd name="connsiteY14" fmla="*/ 3811 h 49406"/>
                  <a:gd name="connsiteX15" fmla="*/ 29856 w 43256"/>
                  <a:gd name="connsiteY15" fmla="*/ 2199 h 49406"/>
                  <a:gd name="connsiteX16" fmla="*/ 22177 w 43256"/>
                  <a:gd name="connsiteY16" fmla="*/ 4579 h 49406"/>
                  <a:gd name="connsiteX17" fmla="*/ 22536 w 43256"/>
                  <a:gd name="connsiteY17" fmla="*/ 3189 h 49406"/>
                  <a:gd name="connsiteX18" fmla="*/ 14036 w 43256"/>
                  <a:gd name="connsiteY18" fmla="*/ 5051 h 49406"/>
                  <a:gd name="connsiteX19" fmla="*/ 15336 w 43256"/>
                  <a:gd name="connsiteY19" fmla="*/ 6399 h 49406"/>
                  <a:gd name="connsiteX20" fmla="*/ 4163 w 43256"/>
                  <a:gd name="connsiteY20" fmla="*/ 15648 h 49406"/>
                  <a:gd name="connsiteX21" fmla="*/ 3936 w 43256"/>
                  <a:gd name="connsiteY21" fmla="*/ 14229 h 49406"/>
                  <a:gd name="connsiteX0" fmla="*/ 3936 w 43256"/>
                  <a:gd name="connsiteY0" fmla="*/ 14229 h 49406"/>
                  <a:gd name="connsiteX1" fmla="*/ 5659 w 43256"/>
                  <a:gd name="connsiteY1" fmla="*/ 6766 h 49406"/>
                  <a:gd name="connsiteX2" fmla="*/ 14041 w 43256"/>
                  <a:gd name="connsiteY2" fmla="*/ 5061 h 49406"/>
                  <a:gd name="connsiteX3" fmla="*/ 22492 w 43256"/>
                  <a:gd name="connsiteY3" fmla="*/ 3291 h 49406"/>
                  <a:gd name="connsiteX4" fmla="*/ 25785 w 43256"/>
                  <a:gd name="connsiteY4" fmla="*/ 59 h 49406"/>
                  <a:gd name="connsiteX5" fmla="*/ 29869 w 43256"/>
                  <a:gd name="connsiteY5" fmla="*/ 2340 h 49406"/>
                  <a:gd name="connsiteX6" fmla="*/ 35499 w 43256"/>
                  <a:gd name="connsiteY6" fmla="*/ 549 h 49406"/>
                  <a:gd name="connsiteX7" fmla="*/ 38354 w 43256"/>
                  <a:gd name="connsiteY7" fmla="*/ 5435 h 49406"/>
                  <a:gd name="connsiteX8" fmla="*/ 42018 w 43256"/>
                  <a:gd name="connsiteY8" fmla="*/ 10177 h 49406"/>
                  <a:gd name="connsiteX9" fmla="*/ 41854 w 43256"/>
                  <a:gd name="connsiteY9" fmla="*/ 15319 h 49406"/>
                  <a:gd name="connsiteX10" fmla="*/ 43052 w 43256"/>
                  <a:gd name="connsiteY10" fmla="*/ 23181 h 49406"/>
                  <a:gd name="connsiteX11" fmla="*/ 37440 w 43256"/>
                  <a:gd name="connsiteY11" fmla="*/ 30063 h 49406"/>
                  <a:gd name="connsiteX12" fmla="*/ 35431 w 43256"/>
                  <a:gd name="connsiteY12" fmla="*/ 35960 h 49406"/>
                  <a:gd name="connsiteX13" fmla="*/ 28591 w 43256"/>
                  <a:gd name="connsiteY13" fmla="*/ 36674 h 49406"/>
                  <a:gd name="connsiteX14" fmla="*/ 23703 w 43256"/>
                  <a:gd name="connsiteY14" fmla="*/ 42965 h 49406"/>
                  <a:gd name="connsiteX15" fmla="*/ 16516 w 43256"/>
                  <a:gd name="connsiteY15" fmla="*/ 39125 h 49406"/>
                  <a:gd name="connsiteX16" fmla="*/ 5840 w 43256"/>
                  <a:gd name="connsiteY16" fmla="*/ 35331 h 49406"/>
                  <a:gd name="connsiteX17" fmla="*/ 1146 w 43256"/>
                  <a:gd name="connsiteY17" fmla="*/ 31109 h 49406"/>
                  <a:gd name="connsiteX18" fmla="*/ 2149 w 43256"/>
                  <a:gd name="connsiteY18" fmla="*/ 25410 h 49406"/>
                  <a:gd name="connsiteX19" fmla="*/ 31 w 43256"/>
                  <a:gd name="connsiteY19" fmla="*/ 19563 h 49406"/>
                  <a:gd name="connsiteX20" fmla="*/ 3899 w 43256"/>
                  <a:gd name="connsiteY20" fmla="*/ 14366 h 49406"/>
                  <a:gd name="connsiteX21" fmla="*/ 3936 w 43256"/>
                  <a:gd name="connsiteY21" fmla="*/ 14229 h 49406"/>
                  <a:gd name="connsiteX0" fmla="*/ 602553 w 2202819"/>
                  <a:gd name="connsiteY0" fmla="*/ 1653414 h 1685719"/>
                  <a:gd name="connsiteX1" fmla="*/ 643497 w 2202819"/>
                  <a:gd name="connsiteY1" fmla="*/ 1612470 h 1685719"/>
                  <a:gd name="connsiteX2" fmla="*/ 684441 w 2202819"/>
                  <a:gd name="connsiteY2" fmla="*/ 1653414 h 1685719"/>
                  <a:gd name="connsiteX3" fmla="*/ 563487 w 2202819"/>
                  <a:gd name="connsiteY3" fmla="*/ 1564342 h 1685719"/>
                  <a:gd name="connsiteX0" fmla="*/ 668165 w 2202819"/>
                  <a:gd name="connsiteY0" fmla="*/ 1521943 h 1685719"/>
                  <a:gd name="connsiteX1" fmla="*/ 750053 w 2202819"/>
                  <a:gd name="connsiteY1" fmla="*/ 1603831 h 1685719"/>
                  <a:gd name="connsiteX2" fmla="*/ 668165 w 2202819"/>
                  <a:gd name="connsiteY2" fmla="*/ 1685719 h 1685719"/>
                  <a:gd name="connsiteX3" fmla="*/ 586277 w 2202819"/>
                  <a:gd name="connsiteY3" fmla="*/ 1603831 h 1685719"/>
                  <a:gd name="connsiteX4" fmla="*/ 759605 w 2202819"/>
                  <a:gd name="connsiteY4" fmla="*/ 1613383 h 1685719"/>
                  <a:gd name="connsiteX0" fmla="*/ 729308 w 2202819"/>
                  <a:gd name="connsiteY0" fmla="*/ 1603764 h 1685719"/>
                  <a:gd name="connsiteX1" fmla="*/ 697916 w 2202819"/>
                  <a:gd name="connsiteY1" fmla="*/ 1572372 h 1685719"/>
                  <a:gd name="connsiteX0" fmla="*/ 4729 w 43256"/>
                  <a:gd name="connsiteY0" fmla="*/ 26036 h 49406"/>
                  <a:gd name="connsiteX1" fmla="*/ 2196 w 43256"/>
                  <a:gd name="connsiteY1" fmla="*/ 25239 h 49406"/>
                  <a:gd name="connsiteX2" fmla="*/ 6964 w 43256"/>
                  <a:gd name="connsiteY2" fmla="*/ 34758 h 49406"/>
                  <a:gd name="connsiteX3" fmla="*/ 5856 w 43256"/>
                  <a:gd name="connsiteY3" fmla="*/ 35139 h 49406"/>
                  <a:gd name="connsiteX4" fmla="*/ 16514 w 43256"/>
                  <a:gd name="connsiteY4" fmla="*/ 38949 h 49406"/>
                  <a:gd name="connsiteX5" fmla="*/ 15846 w 43256"/>
                  <a:gd name="connsiteY5" fmla="*/ 37209 h 49406"/>
                  <a:gd name="connsiteX6" fmla="*/ 28863 w 43256"/>
                  <a:gd name="connsiteY6" fmla="*/ 34610 h 49406"/>
                  <a:gd name="connsiteX7" fmla="*/ 28596 w 43256"/>
                  <a:gd name="connsiteY7" fmla="*/ 36519 h 49406"/>
                  <a:gd name="connsiteX8" fmla="*/ 34165 w 43256"/>
                  <a:gd name="connsiteY8" fmla="*/ 22813 h 49406"/>
                  <a:gd name="connsiteX9" fmla="*/ 37416 w 43256"/>
                  <a:gd name="connsiteY9" fmla="*/ 29949 h 49406"/>
                  <a:gd name="connsiteX10" fmla="*/ 41834 w 43256"/>
                  <a:gd name="connsiteY10" fmla="*/ 15213 h 49406"/>
                  <a:gd name="connsiteX11" fmla="*/ 40386 w 43256"/>
                  <a:gd name="connsiteY11" fmla="*/ 17889 h 49406"/>
                  <a:gd name="connsiteX12" fmla="*/ 38360 w 43256"/>
                  <a:gd name="connsiteY12" fmla="*/ 5285 h 49406"/>
                  <a:gd name="connsiteX13" fmla="*/ 38436 w 43256"/>
                  <a:gd name="connsiteY13" fmla="*/ 6549 h 49406"/>
                  <a:gd name="connsiteX14" fmla="*/ 29114 w 43256"/>
                  <a:gd name="connsiteY14" fmla="*/ 3811 h 49406"/>
                  <a:gd name="connsiteX15" fmla="*/ 29856 w 43256"/>
                  <a:gd name="connsiteY15" fmla="*/ 2199 h 49406"/>
                  <a:gd name="connsiteX16" fmla="*/ 22177 w 43256"/>
                  <a:gd name="connsiteY16" fmla="*/ 4579 h 49406"/>
                  <a:gd name="connsiteX17" fmla="*/ 22536 w 43256"/>
                  <a:gd name="connsiteY17" fmla="*/ 3189 h 49406"/>
                  <a:gd name="connsiteX18" fmla="*/ 14036 w 43256"/>
                  <a:gd name="connsiteY18" fmla="*/ 5051 h 49406"/>
                  <a:gd name="connsiteX19" fmla="*/ 15336 w 43256"/>
                  <a:gd name="connsiteY19" fmla="*/ 6399 h 49406"/>
                  <a:gd name="connsiteX20" fmla="*/ 4163 w 43256"/>
                  <a:gd name="connsiteY20" fmla="*/ 15648 h 49406"/>
                  <a:gd name="connsiteX21" fmla="*/ 3936 w 43256"/>
                  <a:gd name="connsiteY21" fmla="*/ 14229 h 49406"/>
                  <a:gd name="connsiteX0" fmla="*/ 3936 w 43256"/>
                  <a:gd name="connsiteY0" fmla="*/ 14229 h 49406"/>
                  <a:gd name="connsiteX1" fmla="*/ 5659 w 43256"/>
                  <a:gd name="connsiteY1" fmla="*/ 6766 h 49406"/>
                  <a:gd name="connsiteX2" fmla="*/ 14041 w 43256"/>
                  <a:gd name="connsiteY2" fmla="*/ 5061 h 49406"/>
                  <a:gd name="connsiteX3" fmla="*/ 22492 w 43256"/>
                  <a:gd name="connsiteY3" fmla="*/ 3291 h 49406"/>
                  <a:gd name="connsiteX4" fmla="*/ 25785 w 43256"/>
                  <a:gd name="connsiteY4" fmla="*/ 59 h 49406"/>
                  <a:gd name="connsiteX5" fmla="*/ 29869 w 43256"/>
                  <a:gd name="connsiteY5" fmla="*/ 2340 h 49406"/>
                  <a:gd name="connsiteX6" fmla="*/ 35499 w 43256"/>
                  <a:gd name="connsiteY6" fmla="*/ 549 h 49406"/>
                  <a:gd name="connsiteX7" fmla="*/ 38354 w 43256"/>
                  <a:gd name="connsiteY7" fmla="*/ 5435 h 49406"/>
                  <a:gd name="connsiteX8" fmla="*/ 42018 w 43256"/>
                  <a:gd name="connsiteY8" fmla="*/ 10177 h 49406"/>
                  <a:gd name="connsiteX9" fmla="*/ 41854 w 43256"/>
                  <a:gd name="connsiteY9" fmla="*/ 15319 h 49406"/>
                  <a:gd name="connsiteX10" fmla="*/ 43052 w 43256"/>
                  <a:gd name="connsiteY10" fmla="*/ 23181 h 49406"/>
                  <a:gd name="connsiteX11" fmla="*/ 37440 w 43256"/>
                  <a:gd name="connsiteY11" fmla="*/ 30063 h 49406"/>
                  <a:gd name="connsiteX12" fmla="*/ 35431 w 43256"/>
                  <a:gd name="connsiteY12" fmla="*/ 35960 h 49406"/>
                  <a:gd name="connsiteX13" fmla="*/ 28591 w 43256"/>
                  <a:gd name="connsiteY13" fmla="*/ 36674 h 49406"/>
                  <a:gd name="connsiteX14" fmla="*/ 23703 w 43256"/>
                  <a:gd name="connsiteY14" fmla="*/ 42965 h 49406"/>
                  <a:gd name="connsiteX15" fmla="*/ 16516 w 43256"/>
                  <a:gd name="connsiteY15" fmla="*/ 39125 h 49406"/>
                  <a:gd name="connsiteX16" fmla="*/ 5840 w 43256"/>
                  <a:gd name="connsiteY16" fmla="*/ 35331 h 49406"/>
                  <a:gd name="connsiteX17" fmla="*/ 1146 w 43256"/>
                  <a:gd name="connsiteY17" fmla="*/ 31109 h 49406"/>
                  <a:gd name="connsiteX18" fmla="*/ 2149 w 43256"/>
                  <a:gd name="connsiteY18" fmla="*/ 25410 h 49406"/>
                  <a:gd name="connsiteX19" fmla="*/ 31 w 43256"/>
                  <a:gd name="connsiteY19" fmla="*/ 19563 h 49406"/>
                  <a:gd name="connsiteX20" fmla="*/ 3899 w 43256"/>
                  <a:gd name="connsiteY20" fmla="*/ 14366 h 49406"/>
                  <a:gd name="connsiteX21" fmla="*/ 3936 w 43256"/>
                  <a:gd name="connsiteY21" fmla="*/ 14229 h 49406"/>
                  <a:gd name="connsiteX0" fmla="*/ 602553 w 2202819"/>
                  <a:gd name="connsiteY0" fmla="*/ 1653414 h 1685719"/>
                  <a:gd name="connsiteX1" fmla="*/ 643497 w 2202819"/>
                  <a:gd name="connsiteY1" fmla="*/ 1612470 h 1685719"/>
                  <a:gd name="connsiteX2" fmla="*/ 684441 w 2202819"/>
                  <a:gd name="connsiteY2" fmla="*/ 1653414 h 1685719"/>
                  <a:gd name="connsiteX0" fmla="*/ 668165 w 2202819"/>
                  <a:gd name="connsiteY0" fmla="*/ 1521943 h 1685719"/>
                  <a:gd name="connsiteX1" fmla="*/ 750053 w 2202819"/>
                  <a:gd name="connsiteY1" fmla="*/ 1603831 h 1685719"/>
                  <a:gd name="connsiteX2" fmla="*/ 668165 w 2202819"/>
                  <a:gd name="connsiteY2" fmla="*/ 1685719 h 1685719"/>
                  <a:gd name="connsiteX3" fmla="*/ 586277 w 2202819"/>
                  <a:gd name="connsiteY3" fmla="*/ 1603831 h 1685719"/>
                  <a:gd name="connsiteX4" fmla="*/ 759605 w 2202819"/>
                  <a:gd name="connsiteY4" fmla="*/ 1613383 h 1685719"/>
                  <a:gd name="connsiteX0" fmla="*/ 729308 w 2202819"/>
                  <a:gd name="connsiteY0" fmla="*/ 1603764 h 1685719"/>
                  <a:gd name="connsiteX1" fmla="*/ 697916 w 2202819"/>
                  <a:gd name="connsiteY1" fmla="*/ 1572372 h 1685719"/>
                  <a:gd name="connsiteX0" fmla="*/ 4729 w 43256"/>
                  <a:gd name="connsiteY0" fmla="*/ 26036 h 49406"/>
                  <a:gd name="connsiteX1" fmla="*/ 2196 w 43256"/>
                  <a:gd name="connsiteY1" fmla="*/ 25239 h 49406"/>
                  <a:gd name="connsiteX2" fmla="*/ 6964 w 43256"/>
                  <a:gd name="connsiteY2" fmla="*/ 34758 h 49406"/>
                  <a:gd name="connsiteX3" fmla="*/ 5856 w 43256"/>
                  <a:gd name="connsiteY3" fmla="*/ 35139 h 49406"/>
                  <a:gd name="connsiteX4" fmla="*/ 16514 w 43256"/>
                  <a:gd name="connsiteY4" fmla="*/ 38949 h 49406"/>
                  <a:gd name="connsiteX5" fmla="*/ 15846 w 43256"/>
                  <a:gd name="connsiteY5" fmla="*/ 37209 h 49406"/>
                  <a:gd name="connsiteX6" fmla="*/ 28863 w 43256"/>
                  <a:gd name="connsiteY6" fmla="*/ 34610 h 49406"/>
                  <a:gd name="connsiteX7" fmla="*/ 28596 w 43256"/>
                  <a:gd name="connsiteY7" fmla="*/ 36519 h 49406"/>
                  <a:gd name="connsiteX8" fmla="*/ 34165 w 43256"/>
                  <a:gd name="connsiteY8" fmla="*/ 22813 h 49406"/>
                  <a:gd name="connsiteX9" fmla="*/ 37416 w 43256"/>
                  <a:gd name="connsiteY9" fmla="*/ 29949 h 49406"/>
                  <a:gd name="connsiteX10" fmla="*/ 41834 w 43256"/>
                  <a:gd name="connsiteY10" fmla="*/ 15213 h 49406"/>
                  <a:gd name="connsiteX11" fmla="*/ 40386 w 43256"/>
                  <a:gd name="connsiteY11" fmla="*/ 17889 h 49406"/>
                  <a:gd name="connsiteX12" fmla="*/ 38360 w 43256"/>
                  <a:gd name="connsiteY12" fmla="*/ 5285 h 49406"/>
                  <a:gd name="connsiteX13" fmla="*/ 38436 w 43256"/>
                  <a:gd name="connsiteY13" fmla="*/ 6549 h 49406"/>
                  <a:gd name="connsiteX14" fmla="*/ 29114 w 43256"/>
                  <a:gd name="connsiteY14" fmla="*/ 3811 h 49406"/>
                  <a:gd name="connsiteX15" fmla="*/ 29856 w 43256"/>
                  <a:gd name="connsiteY15" fmla="*/ 2199 h 49406"/>
                  <a:gd name="connsiteX16" fmla="*/ 22177 w 43256"/>
                  <a:gd name="connsiteY16" fmla="*/ 4579 h 49406"/>
                  <a:gd name="connsiteX17" fmla="*/ 22536 w 43256"/>
                  <a:gd name="connsiteY17" fmla="*/ 3189 h 49406"/>
                  <a:gd name="connsiteX18" fmla="*/ 14036 w 43256"/>
                  <a:gd name="connsiteY18" fmla="*/ 5051 h 49406"/>
                  <a:gd name="connsiteX19" fmla="*/ 15336 w 43256"/>
                  <a:gd name="connsiteY19" fmla="*/ 6399 h 49406"/>
                  <a:gd name="connsiteX20" fmla="*/ 4163 w 43256"/>
                  <a:gd name="connsiteY20" fmla="*/ 15648 h 49406"/>
                  <a:gd name="connsiteX21" fmla="*/ 3936 w 43256"/>
                  <a:gd name="connsiteY21" fmla="*/ 14229 h 49406"/>
                  <a:gd name="connsiteX0" fmla="*/ 3936 w 43256"/>
                  <a:gd name="connsiteY0" fmla="*/ 14229 h 49407"/>
                  <a:gd name="connsiteX1" fmla="*/ 5659 w 43256"/>
                  <a:gd name="connsiteY1" fmla="*/ 6766 h 49407"/>
                  <a:gd name="connsiteX2" fmla="*/ 14041 w 43256"/>
                  <a:gd name="connsiteY2" fmla="*/ 5061 h 49407"/>
                  <a:gd name="connsiteX3" fmla="*/ 22492 w 43256"/>
                  <a:gd name="connsiteY3" fmla="*/ 3291 h 49407"/>
                  <a:gd name="connsiteX4" fmla="*/ 25785 w 43256"/>
                  <a:gd name="connsiteY4" fmla="*/ 59 h 49407"/>
                  <a:gd name="connsiteX5" fmla="*/ 29869 w 43256"/>
                  <a:gd name="connsiteY5" fmla="*/ 2340 h 49407"/>
                  <a:gd name="connsiteX6" fmla="*/ 35499 w 43256"/>
                  <a:gd name="connsiteY6" fmla="*/ 549 h 49407"/>
                  <a:gd name="connsiteX7" fmla="*/ 38354 w 43256"/>
                  <a:gd name="connsiteY7" fmla="*/ 5435 h 49407"/>
                  <a:gd name="connsiteX8" fmla="*/ 42018 w 43256"/>
                  <a:gd name="connsiteY8" fmla="*/ 10177 h 49407"/>
                  <a:gd name="connsiteX9" fmla="*/ 41854 w 43256"/>
                  <a:gd name="connsiteY9" fmla="*/ 15319 h 49407"/>
                  <a:gd name="connsiteX10" fmla="*/ 43052 w 43256"/>
                  <a:gd name="connsiteY10" fmla="*/ 23181 h 49407"/>
                  <a:gd name="connsiteX11" fmla="*/ 37440 w 43256"/>
                  <a:gd name="connsiteY11" fmla="*/ 30063 h 49407"/>
                  <a:gd name="connsiteX12" fmla="*/ 35431 w 43256"/>
                  <a:gd name="connsiteY12" fmla="*/ 35960 h 49407"/>
                  <a:gd name="connsiteX13" fmla="*/ 28591 w 43256"/>
                  <a:gd name="connsiteY13" fmla="*/ 36674 h 49407"/>
                  <a:gd name="connsiteX14" fmla="*/ 23703 w 43256"/>
                  <a:gd name="connsiteY14" fmla="*/ 42965 h 49407"/>
                  <a:gd name="connsiteX15" fmla="*/ 16516 w 43256"/>
                  <a:gd name="connsiteY15" fmla="*/ 39125 h 49407"/>
                  <a:gd name="connsiteX16" fmla="*/ 5840 w 43256"/>
                  <a:gd name="connsiteY16" fmla="*/ 35331 h 49407"/>
                  <a:gd name="connsiteX17" fmla="*/ 1146 w 43256"/>
                  <a:gd name="connsiteY17" fmla="*/ 31109 h 49407"/>
                  <a:gd name="connsiteX18" fmla="*/ 2149 w 43256"/>
                  <a:gd name="connsiteY18" fmla="*/ 25410 h 49407"/>
                  <a:gd name="connsiteX19" fmla="*/ 31 w 43256"/>
                  <a:gd name="connsiteY19" fmla="*/ 19563 h 49407"/>
                  <a:gd name="connsiteX20" fmla="*/ 3899 w 43256"/>
                  <a:gd name="connsiteY20" fmla="*/ 14366 h 49407"/>
                  <a:gd name="connsiteX21" fmla="*/ 3936 w 43256"/>
                  <a:gd name="connsiteY21" fmla="*/ 14229 h 49407"/>
                  <a:gd name="connsiteX0" fmla="*/ 602553 w 2202819"/>
                  <a:gd name="connsiteY0" fmla="*/ 1653414 h 1685750"/>
                  <a:gd name="connsiteX1" fmla="*/ 643497 w 2202819"/>
                  <a:gd name="connsiteY1" fmla="*/ 1612470 h 1685750"/>
                  <a:gd name="connsiteX2" fmla="*/ 684441 w 2202819"/>
                  <a:gd name="connsiteY2" fmla="*/ 1653414 h 1685750"/>
                  <a:gd name="connsiteX0" fmla="*/ 668165 w 2202819"/>
                  <a:gd name="connsiteY0" fmla="*/ 1521943 h 1685750"/>
                  <a:gd name="connsiteX1" fmla="*/ 750053 w 2202819"/>
                  <a:gd name="connsiteY1" fmla="*/ 1603831 h 1685750"/>
                  <a:gd name="connsiteX2" fmla="*/ 668165 w 2202819"/>
                  <a:gd name="connsiteY2" fmla="*/ 1685719 h 1685750"/>
                  <a:gd name="connsiteX3" fmla="*/ 759605 w 2202819"/>
                  <a:gd name="connsiteY3" fmla="*/ 1613383 h 1685750"/>
                  <a:gd name="connsiteX0" fmla="*/ 729308 w 2202819"/>
                  <a:gd name="connsiteY0" fmla="*/ 1603764 h 1685750"/>
                  <a:gd name="connsiteX1" fmla="*/ 697916 w 2202819"/>
                  <a:gd name="connsiteY1" fmla="*/ 1572372 h 1685750"/>
                  <a:gd name="connsiteX0" fmla="*/ 4729 w 43256"/>
                  <a:gd name="connsiteY0" fmla="*/ 26036 h 49407"/>
                  <a:gd name="connsiteX1" fmla="*/ 2196 w 43256"/>
                  <a:gd name="connsiteY1" fmla="*/ 25239 h 49407"/>
                  <a:gd name="connsiteX2" fmla="*/ 6964 w 43256"/>
                  <a:gd name="connsiteY2" fmla="*/ 34758 h 49407"/>
                  <a:gd name="connsiteX3" fmla="*/ 5856 w 43256"/>
                  <a:gd name="connsiteY3" fmla="*/ 35139 h 49407"/>
                  <a:gd name="connsiteX4" fmla="*/ 16514 w 43256"/>
                  <a:gd name="connsiteY4" fmla="*/ 38949 h 49407"/>
                  <a:gd name="connsiteX5" fmla="*/ 15846 w 43256"/>
                  <a:gd name="connsiteY5" fmla="*/ 37209 h 49407"/>
                  <a:gd name="connsiteX6" fmla="*/ 28863 w 43256"/>
                  <a:gd name="connsiteY6" fmla="*/ 34610 h 49407"/>
                  <a:gd name="connsiteX7" fmla="*/ 28596 w 43256"/>
                  <a:gd name="connsiteY7" fmla="*/ 36519 h 49407"/>
                  <a:gd name="connsiteX8" fmla="*/ 34165 w 43256"/>
                  <a:gd name="connsiteY8" fmla="*/ 22813 h 49407"/>
                  <a:gd name="connsiteX9" fmla="*/ 37416 w 43256"/>
                  <a:gd name="connsiteY9" fmla="*/ 29949 h 49407"/>
                  <a:gd name="connsiteX10" fmla="*/ 41834 w 43256"/>
                  <a:gd name="connsiteY10" fmla="*/ 15213 h 49407"/>
                  <a:gd name="connsiteX11" fmla="*/ 40386 w 43256"/>
                  <a:gd name="connsiteY11" fmla="*/ 17889 h 49407"/>
                  <a:gd name="connsiteX12" fmla="*/ 38360 w 43256"/>
                  <a:gd name="connsiteY12" fmla="*/ 5285 h 49407"/>
                  <a:gd name="connsiteX13" fmla="*/ 38436 w 43256"/>
                  <a:gd name="connsiteY13" fmla="*/ 6549 h 49407"/>
                  <a:gd name="connsiteX14" fmla="*/ 29114 w 43256"/>
                  <a:gd name="connsiteY14" fmla="*/ 3811 h 49407"/>
                  <a:gd name="connsiteX15" fmla="*/ 29856 w 43256"/>
                  <a:gd name="connsiteY15" fmla="*/ 2199 h 49407"/>
                  <a:gd name="connsiteX16" fmla="*/ 22177 w 43256"/>
                  <a:gd name="connsiteY16" fmla="*/ 4579 h 49407"/>
                  <a:gd name="connsiteX17" fmla="*/ 22536 w 43256"/>
                  <a:gd name="connsiteY17" fmla="*/ 3189 h 49407"/>
                  <a:gd name="connsiteX18" fmla="*/ 14036 w 43256"/>
                  <a:gd name="connsiteY18" fmla="*/ 5051 h 49407"/>
                  <a:gd name="connsiteX19" fmla="*/ 15336 w 43256"/>
                  <a:gd name="connsiteY19" fmla="*/ 6399 h 49407"/>
                  <a:gd name="connsiteX20" fmla="*/ 4163 w 43256"/>
                  <a:gd name="connsiteY20" fmla="*/ 15648 h 49407"/>
                  <a:gd name="connsiteX21" fmla="*/ 3936 w 43256"/>
                  <a:gd name="connsiteY21" fmla="*/ 14229 h 49407"/>
                  <a:gd name="connsiteX0" fmla="*/ 3936 w 43256"/>
                  <a:gd name="connsiteY0" fmla="*/ 14229 h 49407"/>
                  <a:gd name="connsiteX1" fmla="*/ 5659 w 43256"/>
                  <a:gd name="connsiteY1" fmla="*/ 6766 h 49407"/>
                  <a:gd name="connsiteX2" fmla="*/ 14041 w 43256"/>
                  <a:gd name="connsiteY2" fmla="*/ 5061 h 49407"/>
                  <a:gd name="connsiteX3" fmla="*/ 22492 w 43256"/>
                  <a:gd name="connsiteY3" fmla="*/ 3291 h 49407"/>
                  <a:gd name="connsiteX4" fmla="*/ 25785 w 43256"/>
                  <a:gd name="connsiteY4" fmla="*/ 59 h 49407"/>
                  <a:gd name="connsiteX5" fmla="*/ 29869 w 43256"/>
                  <a:gd name="connsiteY5" fmla="*/ 2340 h 49407"/>
                  <a:gd name="connsiteX6" fmla="*/ 35499 w 43256"/>
                  <a:gd name="connsiteY6" fmla="*/ 549 h 49407"/>
                  <a:gd name="connsiteX7" fmla="*/ 38354 w 43256"/>
                  <a:gd name="connsiteY7" fmla="*/ 5435 h 49407"/>
                  <a:gd name="connsiteX8" fmla="*/ 42018 w 43256"/>
                  <a:gd name="connsiteY8" fmla="*/ 10177 h 49407"/>
                  <a:gd name="connsiteX9" fmla="*/ 41854 w 43256"/>
                  <a:gd name="connsiteY9" fmla="*/ 15319 h 49407"/>
                  <a:gd name="connsiteX10" fmla="*/ 43052 w 43256"/>
                  <a:gd name="connsiteY10" fmla="*/ 23181 h 49407"/>
                  <a:gd name="connsiteX11" fmla="*/ 37440 w 43256"/>
                  <a:gd name="connsiteY11" fmla="*/ 30063 h 49407"/>
                  <a:gd name="connsiteX12" fmla="*/ 35431 w 43256"/>
                  <a:gd name="connsiteY12" fmla="*/ 35960 h 49407"/>
                  <a:gd name="connsiteX13" fmla="*/ 28591 w 43256"/>
                  <a:gd name="connsiteY13" fmla="*/ 36674 h 49407"/>
                  <a:gd name="connsiteX14" fmla="*/ 23703 w 43256"/>
                  <a:gd name="connsiteY14" fmla="*/ 42965 h 49407"/>
                  <a:gd name="connsiteX15" fmla="*/ 16516 w 43256"/>
                  <a:gd name="connsiteY15" fmla="*/ 39125 h 49407"/>
                  <a:gd name="connsiteX16" fmla="*/ 5840 w 43256"/>
                  <a:gd name="connsiteY16" fmla="*/ 35331 h 49407"/>
                  <a:gd name="connsiteX17" fmla="*/ 1146 w 43256"/>
                  <a:gd name="connsiteY17" fmla="*/ 31109 h 49407"/>
                  <a:gd name="connsiteX18" fmla="*/ 2149 w 43256"/>
                  <a:gd name="connsiteY18" fmla="*/ 25410 h 49407"/>
                  <a:gd name="connsiteX19" fmla="*/ 31 w 43256"/>
                  <a:gd name="connsiteY19" fmla="*/ 19563 h 49407"/>
                  <a:gd name="connsiteX20" fmla="*/ 3899 w 43256"/>
                  <a:gd name="connsiteY20" fmla="*/ 14366 h 49407"/>
                  <a:gd name="connsiteX21" fmla="*/ 3936 w 43256"/>
                  <a:gd name="connsiteY21" fmla="*/ 14229 h 49407"/>
                  <a:gd name="connsiteX0" fmla="*/ 643497 w 2202819"/>
                  <a:gd name="connsiteY0" fmla="*/ 1612470 h 1685750"/>
                  <a:gd name="connsiteX1" fmla="*/ 684441 w 2202819"/>
                  <a:gd name="connsiteY1" fmla="*/ 1653414 h 1685750"/>
                  <a:gd name="connsiteX0" fmla="*/ 668165 w 2202819"/>
                  <a:gd name="connsiteY0" fmla="*/ 1521943 h 1685750"/>
                  <a:gd name="connsiteX1" fmla="*/ 750053 w 2202819"/>
                  <a:gd name="connsiteY1" fmla="*/ 1603831 h 1685750"/>
                  <a:gd name="connsiteX2" fmla="*/ 668165 w 2202819"/>
                  <a:gd name="connsiteY2" fmla="*/ 1685719 h 1685750"/>
                  <a:gd name="connsiteX3" fmla="*/ 759605 w 2202819"/>
                  <a:gd name="connsiteY3" fmla="*/ 1613383 h 1685750"/>
                  <a:gd name="connsiteX0" fmla="*/ 729308 w 2202819"/>
                  <a:gd name="connsiteY0" fmla="*/ 1603764 h 1685750"/>
                  <a:gd name="connsiteX1" fmla="*/ 697916 w 2202819"/>
                  <a:gd name="connsiteY1" fmla="*/ 1572372 h 1685750"/>
                  <a:gd name="connsiteX0" fmla="*/ 4729 w 43256"/>
                  <a:gd name="connsiteY0" fmla="*/ 26036 h 49407"/>
                  <a:gd name="connsiteX1" fmla="*/ 2196 w 43256"/>
                  <a:gd name="connsiteY1" fmla="*/ 25239 h 49407"/>
                  <a:gd name="connsiteX2" fmla="*/ 6964 w 43256"/>
                  <a:gd name="connsiteY2" fmla="*/ 34758 h 49407"/>
                  <a:gd name="connsiteX3" fmla="*/ 5856 w 43256"/>
                  <a:gd name="connsiteY3" fmla="*/ 35139 h 49407"/>
                  <a:gd name="connsiteX4" fmla="*/ 16514 w 43256"/>
                  <a:gd name="connsiteY4" fmla="*/ 38949 h 49407"/>
                  <a:gd name="connsiteX5" fmla="*/ 15846 w 43256"/>
                  <a:gd name="connsiteY5" fmla="*/ 37209 h 49407"/>
                  <a:gd name="connsiteX6" fmla="*/ 28863 w 43256"/>
                  <a:gd name="connsiteY6" fmla="*/ 34610 h 49407"/>
                  <a:gd name="connsiteX7" fmla="*/ 28596 w 43256"/>
                  <a:gd name="connsiteY7" fmla="*/ 36519 h 49407"/>
                  <a:gd name="connsiteX8" fmla="*/ 34165 w 43256"/>
                  <a:gd name="connsiteY8" fmla="*/ 22813 h 49407"/>
                  <a:gd name="connsiteX9" fmla="*/ 37416 w 43256"/>
                  <a:gd name="connsiteY9" fmla="*/ 29949 h 49407"/>
                  <a:gd name="connsiteX10" fmla="*/ 41834 w 43256"/>
                  <a:gd name="connsiteY10" fmla="*/ 15213 h 49407"/>
                  <a:gd name="connsiteX11" fmla="*/ 40386 w 43256"/>
                  <a:gd name="connsiteY11" fmla="*/ 17889 h 49407"/>
                  <a:gd name="connsiteX12" fmla="*/ 38360 w 43256"/>
                  <a:gd name="connsiteY12" fmla="*/ 5285 h 49407"/>
                  <a:gd name="connsiteX13" fmla="*/ 38436 w 43256"/>
                  <a:gd name="connsiteY13" fmla="*/ 6549 h 49407"/>
                  <a:gd name="connsiteX14" fmla="*/ 29114 w 43256"/>
                  <a:gd name="connsiteY14" fmla="*/ 3811 h 49407"/>
                  <a:gd name="connsiteX15" fmla="*/ 29856 w 43256"/>
                  <a:gd name="connsiteY15" fmla="*/ 2199 h 49407"/>
                  <a:gd name="connsiteX16" fmla="*/ 22177 w 43256"/>
                  <a:gd name="connsiteY16" fmla="*/ 4579 h 49407"/>
                  <a:gd name="connsiteX17" fmla="*/ 22536 w 43256"/>
                  <a:gd name="connsiteY17" fmla="*/ 3189 h 49407"/>
                  <a:gd name="connsiteX18" fmla="*/ 14036 w 43256"/>
                  <a:gd name="connsiteY18" fmla="*/ 5051 h 49407"/>
                  <a:gd name="connsiteX19" fmla="*/ 15336 w 43256"/>
                  <a:gd name="connsiteY19" fmla="*/ 6399 h 49407"/>
                  <a:gd name="connsiteX20" fmla="*/ 4163 w 43256"/>
                  <a:gd name="connsiteY20" fmla="*/ 15648 h 49407"/>
                  <a:gd name="connsiteX21" fmla="*/ 3936 w 43256"/>
                  <a:gd name="connsiteY21" fmla="*/ 14229 h 49407"/>
                  <a:gd name="connsiteX0" fmla="*/ 3936 w 43256"/>
                  <a:gd name="connsiteY0" fmla="*/ 14229 h 49407"/>
                  <a:gd name="connsiteX1" fmla="*/ 5659 w 43256"/>
                  <a:gd name="connsiteY1" fmla="*/ 6766 h 49407"/>
                  <a:gd name="connsiteX2" fmla="*/ 14041 w 43256"/>
                  <a:gd name="connsiteY2" fmla="*/ 5061 h 49407"/>
                  <a:gd name="connsiteX3" fmla="*/ 22492 w 43256"/>
                  <a:gd name="connsiteY3" fmla="*/ 3291 h 49407"/>
                  <a:gd name="connsiteX4" fmla="*/ 25785 w 43256"/>
                  <a:gd name="connsiteY4" fmla="*/ 59 h 49407"/>
                  <a:gd name="connsiteX5" fmla="*/ 29869 w 43256"/>
                  <a:gd name="connsiteY5" fmla="*/ 2340 h 49407"/>
                  <a:gd name="connsiteX6" fmla="*/ 35499 w 43256"/>
                  <a:gd name="connsiteY6" fmla="*/ 549 h 49407"/>
                  <a:gd name="connsiteX7" fmla="*/ 38354 w 43256"/>
                  <a:gd name="connsiteY7" fmla="*/ 5435 h 49407"/>
                  <a:gd name="connsiteX8" fmla="*/ 42018 w 43256"/>
                  <a:gd name="connsiteY8" fmla="*/ 10177 h 49407"/>
                  <a:gd name="connsiteX9" fmla="*/ 41854 w 43256"/>
                  <a:gd name="connsiteY9" fmla="*/ 15319 h 49407"/>
                  <a:gd name="connsiteX10" fmla="*/ 43052 w 43256"/>
                  <a:gd name="connsiteY10" fmla="*/ 23181 h 49407"/>
                  <a:gd name="connsiteX11" fmla="*/ 37440 w 43256"/>
                  <a:gd name="connsiteY11" fmla="*/ 30063 h 49407"/>
                  <a:gd name="connsiteX12" fmla="*/ 35431 w 43256"/>
                  <a:gd name="connsiteY12" fmla="*/ 35960 h 49407"/>
                  <a:gd name="connsiteX13" fmla="*/ 28591 w 43256"/>
                  <a:gd name="connsiteY13" fmla="*/ 36674 h 49407"/>
                  <a:gd name="connsiteX14" fmla="*/ 23703 w 43256"/>
                  <a:gd name="connsiteY14" fmla="*/ 42965 h 49407"/>
                  <a:gd name="connsiteX15" fmla="*/ 16516 w 43256"/>
                  <a:gd name="connsiteY15" fmla="*/ 39125 h 49407"/>
                  <a:gd name="connsiteX16" fmla="*/ 5840 w 43256"/>
                  <a:gd name="connsiteY16" fmla="*/ 35331 h 49407"/>
                  <a:gd name="connsiteX17" fmla="*/ 1146 w 43256"/>
                  <a:gd name="connsiteY17" fmla="*/ 31109 h 49407"/>
                  <a:gd name="connsiteX18" fmla="*/ 2149 w 43256"/>
                  <a:gd name="connsiteY18" fmla="*/ 25410 h 49407"/>
                  <a:gd name="connsiteX19" fmla="*/ 31 w 43256"/>
                  <a:gd name="connsiteY19" fmla="*/ 19563 h 49407"/>
                  <a:gd name="connsiteX20" fmla="*/ 3899 w 43256"/>
                  <a:gd name="connsiteY20" fmla="*/ 14366 h 49407"/>
                  <a:gd name="connsiteX21" fmla="*/ 3936 w 43256"/>
                  <a:gd name="connsiteY21" fmla="*/ 14229 h 49407"/>
                  <a:gd name="connsiteX0" fmla="*/ 643497 w 2202819"/>
                  <a:gd name="connsiteY0" fmla="*/ 1612470 h 1685750"/>
                  <a:gd name="connsiteX1" fmla="*/ 684441 w 2202819"/>
                  <a:gd name="connsiteY1" fmla="*/ 1653414 h 1685750"/>
                  <a:gd name="connsiteX0" fmla="*/ 750053 w 2202819"/>
                  <a:gd name="connsiteY0" fmla="*/ 1603831 h 1685750"/>
                  <a:gd name="connsiteX1" fmla="*/ 668165 w 2202819"/>
                  <a:gd name="connsiteY1" fmla="*/ 1685719 h 1685750"/>
                  <a:gd name="connsiteX2" fmla="*/ 759605 w 2202819"/>
                  <a:gd name="connsiteY2" fmla="*/ 1613383 h 1685750"/>
                  <a:gd name="connsiteX0" fmla="*/ 729308 w 2202819"/>
                  <a:gd name="connsiteY0" fmla="*/ 1603764 h 1685750"/>
                  <a:gd name="connsiteX1" fmla="*/ 697916 w 2202819"/>
                  <a:gd name="connsiteY1" fmla="*/ 1572372 h 1685750"/>
                  <a:gd name="connsiteX0" fmla="*/ 4729 w 43256"/>
                  <a:gd name="connsiteY0" fmla="*/ 26036 h 49407"/>
                  <a:gd name="connsiteX1" fmla="*/ 2196 w 43256"/>
                  <a:gd name="connsiteY1" fmla="*/ 25239 h 49407"/>
                  <a:gd name="connsiteX2" fmla="*/ 6964 w 43256"/>
                  <a:gd name="connsiteY2" fmla="*/ 34758 h 49407"/>
                  <a:gd name="connsiteX3" fmla="*/ 5856 w 43256"/>
                  <a:gd name="connsiteY3" fmla="*/ 35139 h 49407"/>
                  <a:gd name="connsiteX4" fmla="*/ 16514 w 43256"/>
                  <a:gd name="connsiteY4" fmla="*/ 38949 h 49407"/>
                  <a:gd name="connsiteX5" fmla="*/ 15846 w 43256"/>
                  <a:gd name="connsiteY5" fmla="*/ 37209 h 49407"/>
                  <a:gd name="connsiteX6" fmla="*/ 28863 w 43256"/>
                  <a:gd name="connsiteY6" fmla="*/ 34610 h 49407"/>
                  <a:gd name="connsiteX7" fmla="*/ 28596 w 43256"/>
                  <a:gd name="connsiteY7" fmla="*/ 36519 h 49407"/>
                  <a:gd name="connsiteX8" fmla="*/ 34165 w 43256"/>
                  <a:gd name="connsiteY8" fmla="*/ 22813 h 49407"/>
                  <a:gd name="connsiteX9" fmla="*/ 37416 w 43256"/>
                  <a:gd name="connsiteY9" fmla="*/ 29949 h 49407"/>
                  <a:gd name="connsiteX10" fmla="*/ 41834 w 43256"/>
                  <a:gd name="connsiteY10" fmla="*/ 15213 h 49407"/>
                  <a:gd name="connsiteX11" fmla="*/ 40386 w 43256"/>
                  <a:gd name="connsiteY11" fmla="*/ 17889 h 49407"/>
                  <a:gd name="connsiteX12" fmla="*/ 38360 w 43256"/>
                  <a:gd name="connsiteY12" fmla="*/ 5285 h 49407"/>
                  <a:gd name="connsiteX13" fmla="*/ 38436 w 43256"/>
                  <a:gd name="connsiteY13" fmla="*/ 6549 h 49407"/>
                  <a:gd name="connsiteX14" fmla="*/ 29114 w 43256"/>
                  <a:gd name="connsiteY14" fmla="*/ 3811 h 49407"/>
                  <a:gd name="connsiteX15" fmla="*/ 29856 w 43256"/>
                  <a:gd name="connsiteY15" fmla="*/ 2199 h 49407"/>
                  <a:gd name="connsiteX16" fmla="*/ 22177 w 43256"/>
                  <a:gd name="connsiteY16" fmla="*/ 4579 h 49407"/>
                  <a:gd name="connsiteX17" fmla="*/ 22536 w 43256"/>
                  <a:gd name="connsiteY17" fmla="*/ 3189 h 49407"/>
                  <a:gd name="connsiteX18" fmla="*/ 14036 w 43256"/>
                  <a:gd name="connsiteY18" fmla="*/ 5051 h 49407"/>
                  <a:gd name="connsiteX19" fmla="*/ 15336 w 43256"/>
                  <a:gd name="connsiteY19" fmla="*/ 6399 h 49407"/>
                  <a:gd name="connsiteX20" fmla="*/ 4163 w 43256"/>
                  <a:gd name="connsiteY20" fmla="*/ 15648 h 49407"/>
                  <a:gd name="connsiteX21" fmla="*/ 3936 w 43256"/>
                  <a:gd name="connsiteY21" fmla="*/ 14229 h 49407"/>
                  <a:gd name="connsiteX0" fmla="*/ 3936 w 43256"/>
                  <a:gd name="connsiteY0" fmla="*/ 14229 h 49407"/>
                  <a:gd name="connsiteX1" fmla="*/ 5659 w 43256"/>
                  <a:gd name="connsiteY1" fmla="*/ 6766 h 49407"/>
                  <a:gd name="connsiteX2" fmla="*/ 14041 w 43256"/>
                  <a:gd name="connsiteY2" fmla="*/ 5061 h 49407"/>
                  <a:gd name="connsiteX3" fmla="*/ 22492 w 43256"/>
                  <a:gd name="connsiteY3" fmla="*/ 3291 h 49407"/>
                  <a:gd name="connsiteX4" fmla="*/ 25785 w 43256"/>
                  <a:gd name="connsiteY4" fmla="*/ 59 h 49407"/>
                  <a:gd name="connsiteX5" fmla="*/ 29869 w 43256"/>
                  <a:gd name="connsiteY5" fmla="*/ 2340 h 49407"/>
                  <a:gd name="connsiteX6" fmla="*/ 35499 w 43256"/>
                  <a:gd name="connsiteY6" fmla="*/ 549 h 49407"/>
                  <a:gd name="connsiteX7" fmla="*/ 38354 w 43256"/>
                  <a:gd name="connsiteY7" fmla="*/ 5435 h 49407"/>
                  <a:gd name="connsiteX8" fmla="*/ 42018 w 43256"/>
                  <a:gd name="connsiteY8" fmla="*/ 10177 h 49407"/>
                  <a:gd name="connsiteX9" fmla="*/ 41854 w 43256"/>
                  <a:gd name="connsiteY9" fmla="*/ 15319 h 49407"/>
                  <a:gd name="connsiteX10" fmla="*/ 43052 w 43256"/>
                  <a:gd name="connsiteY10" fmla="*/ 23181 h 49407"/>
                  <a:gd name="connsiteX11" fmla="*/ 37440 w 43256"/>
                  <a:gd name="connsiteY11" fmla="*/ 30063 h 49407"/>
                  <a:gd name="connsiteX12" fmla="*/ 35431 w 43256"/>
                  <a:gd name="connsiteY12" fmla="*/ 35960 h 49407"/>
                  <a:gd name="connsiteX13" fmla="*/ 28591 w 43256"/>
                  <a:gd name="connsiteY13" fmla="*/ 36674 h 49407"/>
                  <a:gd name="connsiteX14" fmla="*/ 23703 w 43256"/>
                  <a:gd name="connsiteY14" fmla="*/ 42965 h 49407"/>
                  <a:gd name="connsiteX15" fmla="*/ 16516 w 43256"/>
                  <a:gd name="connsiteY15" fmla="*/ 39125 h 49407"/>
                  <a:gd name="connsiteX16" fmla="*/ 5840 w 43256"/>
                  <a:gd name="connsiteY16" fmla="*/ 35331 h 49407"/>
                  <a:gd name="connsiteX17" fmla="*/ 1146 w 43256"/>
                  <a:gd name="connsiteY17" fmla="*/ 31109 h 49407"/>
                  <a:gd name="connsiteX18" fmla="*/ 2149 w 43256"/>
                  <a:gd name="connsiteY18" fmla="*/ 25410 h 49407"/>
                  <a:gd name="connsiteX19" fmla="*/ 31 w 43256"/>
                  <a:gd name="connsiteY19" fmla="*/ 19563 h 49407"/>
                  <a:gd name="connsiteX20" fmla="*/ 3899 w 43256"/>
                  <a:gd name="connsiteY20" fmla="*/ 14366 h 49407"/>
                  <a:gd name="connsiteX21" fmla="*/ 3936 w 43256"/>
                  <a:gd name="connsiteY21" fmla="*/ 14229 h 49407"/>
                  <a:gd name="connsiteX0" fmla="*/ 643497 w 2202819"/>
                  <a:gd name="connsiteY0" fmla="*/ 1612470 h 1685750"/>
                  <a:gd name="connsiteX1" fmla="*/ 684441 w 2202819"/>
                  <a:gd name="connsiteY1" fmla="*/ 1653414 h 1685750"/>
                  <a:gd name="connsiteX0" fmla="*/ 750053 w 2202819"/>
                  <a:gd name="connsiteY0" fmla="*/ 1603831 h 1685750"/>
                  <a:gd name="connsiteX1" fmla="*/ 668165 w 2202819"/>
                  <a:gd name="connsiteY1" fmla="*/ 1685719 h 1685750"/>
                  <a:gd name="connsiteX2" fmla="*/ 759605 w 2202819"/>
                  <a:gd name="connsiteY2" fmla="*/ 1613383 h 1685750"/>
                  <a:gd name="connsiteX0" fmla="*/ 729308 w 2202819"/>
                  <a:gd name="connsiteY0" fmla="*/ 1603764 h 1685750"/>
                  <a:gd name="connsiteX1" fmla="*/ 747922 w 2202819"/>
                  <a:gd name="connsiteY1" fmla="*/ 1503316 h 1685750"/>
                  <a:gd name="connsiteX0" fmla="*/ 4729 w 43256"/>
                  <a:gd name="connsiteY0" fmla="*/ 26036 h 49407"/>
                  <a:gd name="connsiteX1" fmla="*/ 2196 w 43256"/>
                  <a:gd name="connsiteY1" fmla="*/ 25239 h 49407"/>
                  <a:gd name="connsiteX2" fmla="*/ 6964 w 43256"/>
                  <a:gd name="connsiteY2" fmla="*/ 34758 h 49407"/>
                  <a:gd name="connsiteX3" fmla="*/ 5856 w 43256"/>
                  <a:gd name="connsiteY3" fmla="*/ 35139 h 49407"/>
                  <a:gd name="connsiteX4" fmla="*/ 16514 w 43256"/>
                  <a:gd name="connsiteY4" fmla="*/ 38949 h 49407"/>
                  <a:gd name="connsiteX5" fmla="*/ 15846 w 43256"/>
                  <a:gd name="connsiteY5" fmla="*/ 37209 h 49407"/>
                  <a:gd name="connsiteX6" fmla="*/ 28863 w 43256"/>
                  <a:gd name="connsiteY6" fmla="*/ 34610 h 49407"/>
                  <a:gd name="connsiteX7" fmla="*/ 28596 w 43256"/>
                  <a:gd name="connsiteY7" fmla="*/ 36519 h 49407"/>
                  <a:gd name="connsiteX8" fmla="*/ 34165 w 43256"/>
                  <a:gd name="connsiteY8" fmla="*/ 22813 h 49407"/>
                  <a:gd name="connsiteX9" fmla="*/ 37416 w 43256"/>
                  <a:gd name="connsiteY9" fmla="*/ 29949 h 49407"/>
                  <a:gd name="connsiteX10" fmla="*/ 41834 w 43256"/>
                  <a:gd name="connsiteY10" fmla="*/ 15213 h 49407"/>
                  <a:gd name="connsiteX11" fmla="*/ 40386 w 43256"/>
                  <a:gd name="connsiteY11" fmla="*/ 17889 h 49407"/>
                  <a:gd name="connsiteX12" fmla="*/ 38360 w 43256"/>
                  <a:gd name="connsiteY12" fmla="*/ 5285 h 49407"/>
                  <a:gd name="connsiteX13" fmla="*/ 38436 w 43256"/>
                  <a:gd name="connsiteY13" fmla="*/ 6549 h 49407"/>
                  <a:gd name="connsiteX14" fmla="*/ 29114 w 43256"/>
                  <a:gd name="connsiteY14" fmla="*/ 3811 h 49407"/>
                  <a:gd name="connsiteX15" fmla="*/ 29856 w 43256"/>
                  <a:gd name="connsiteY15" fmla="*/ 2199 h 49407"/>
                  <a:gd name="connsiteX16" fmla="*/ 22177 w 43256"/>
                  <a:gd name="connsiteY16" fmla="*/ 4579 h 49407"/>
                  <a:gd name="connsiteX17" fmla="*/ 22536 w 43256"/>
                  <a:gd name="connsiteY17" fmla="*/ 3189 h 49407"/>
                  <a:gd name="connsiteX18" fmla="*/ 14036 w 43256"/>
                  <a:gd name="connsiteY18" fmla="*/ 5051 h 49407"/>
                  <a:gd name="connsiteX19" fmla="*/ 15336 w 43256"/>
                  <a:gd name="connsiteY19" fmla="*/ 6399 h 49407"/>
                  <a:gd name="connsiteX20" fmla="*/ 4163 w 43256"/>
                  <a:gd name="connsiteY20" fmla="*/ 15648 h 49407"/>
                  <a:gd name="connsiteX21" fmla="*/ 3936 w 43256"/>
                  <a:gd name="connsiteY21" fmla="*/ 14229 h 49407"/>
                  <a:gd name="connsiteX0" fmla="*/ 3936 w 43256"/>
                  <a:gd name="connsiteY0" fmla="*/ 14229 h 49407"/>
                  <a:gd name="connsiteX1" fmla="*/ 5659 w 43256"/>
                  <a:gd name="connsiteY1" fmla="*/ 6766 h 49407"/>
                  <a:gd name="connsiteX2" fmla="*/ 14041 w 43256"/>
                  <a:gd name="connsiteY2" fmla="*/ 5061 h 49407"/>
                  <a:gd name="connsiteX3" fmla="*/ 22492 w 43256"/>
                  <a:gd name="connsiteY3" fmla="*/ 3291 h 49407"/>
                  <a:gd name="connsiteX4" fmla="*/ 25785 w 43256"/>
                  <a:gd name="connsiteY4" fmla="*/ 59 h 49407"/>
                  <a:gd name="connsiteX5" fmla="*/ 29869 w 43256"/>
                  <a:gd name="connsiteY5" fmla="*/ 2340 h 49407"/>
                  <a:gd name="connsiteX6" fmla="*/ 35499 w 43256"/>
                  <a:gd name="connsiteY6" fmla="*/ 549 h 49407"/>
                  <a:gd name="connsiteX7" fmla="*/ 38354 w 43256"/>
                  <a:gd name="connsiteY7" fmla="*/ 5435 h 49407"/>
                  <a:gd name="connsiteX8" fmla="*/ 42018 w 43256"/>
                  <a:gd name="connsiteY8" fmla="*/ 10177 h 49407"/>
                  <a:gd name="connsiteX9" fmla="*/ 41854 w 43256"/>
                  <a:gd name="connsiteY9" fmla="*/ 15319 h 49407"/>
                  <a:gd name="connsiteX10" fmla="*/ 43052 w 43256"/>
                  <a:gd name="connsiteY10" fmla="*/ 23181 h 49407"/>
                  <a:gd name="connsiteX11" fmla="*/ 37440 w 43256"/>
                  <a:gd name="connsiteY11" fmla="*/ 30063 h 49407"/>
                  <a:gd name="connsiteX12" fmla="*/ 35431 w 43256"/>
                  <a:gd name="connsiteY12" fmla="*/ 35960 h 49407"/>
                  <a:gd name="connsiteX13" fmla="*/ 28591 w 43256"/>
                  <a:gd name="connsiteY13" fmla="*/ 36674 h 49407"/>
                  <a:gd name="connsiteX14" fmla="*/ 23703 w 43256"/>
                  <a:gd name="connsiteY14" fmla="*/ 42965 h 49407"/>
                  <a:gd name="connsiteX15" fmla="*/ 16516 w 43256"/>
                  <a:gd name="connsiteY15" fmla="*/ 39125 h 49407"/>
                  <a:gd name="connsiteX16" fmla="*/ 5840 w 43256"/>
                  <a:gd name="connsiteY16" fmla="*/ 35331 h 49407"/>
                  <a:gd name="connsiteX17" fmla="*/ 1146 w 43256"/>
                  <a:gd name="connsiteY17" fmla="*/ 31109 h 49407"/>
                  <a:gd name="connsiteX18" fmla="*/ 2149 w 43256"/>
                  <a:gd name="connsiteY18" fmla="*/ 25410 h 49407"/>
                  <a:gd name="connsiteX19" fmla="*/ 31 w 43256"/>
                  <a:gd name="connsiteY19" fmla="*/ 19563 h 49407"/>
                  <a:gd name="connsiteX20" fmla="*/ 3899 w 43256"/>
                  <a:gd name="connsiteY20" fmla="*/ 14366 h 49407"/>
                  <a:gd name="connsiteX21" fmla="*/ 3936 w 43256"/>
                  <a:gd name="connsiteY21" fmla="*/ 14229 h 49407"/>
                  <a:gd name="connsiteX0" fmla="*/ 643497 w 2202819"/>
                  <a:gd name="connsiteY0" fmla="*/ 1612470 h 1685750"/>
                  <a:gd name="connsiteX1" fmla="*/ 684441 w 2202819"/>
                  <a:gd name="connsiteY1" fmla="*/ 1653414 h 1685750"/>
                  <a:gd name="connsiteX2" fmla="*/ 643497 w 2202819"/>
                  <a:gd name="connsiteY2" fmla="*/ 1612470 h 1685750"/>
                  <a:gd name="connsiteX0" fmla="*/ 750053 w 2202819"/>
                  <a:gd name="connsiteY0" fmla="*/ 1603831 h 1685750"/>
                  <a:gd name="connsiteX1" fmla="*/ 668165 w 2202819"/>
                  <a:gd name="connsiteY1" fmla="*/ 1685719 h 1685750"/>
                  <a:gd name="connsiteX2" fmla="*/ 759605 w 2202819"/>
                  <a:gd name="connsiteY2" fmla="*/ 1613383 h 1685750"/>
                  <a:gd name="connsiteX0" fmla="*/ 729308 w 2202819"/>
                  <a:gd name="connsiteY0" fmla="*/ 1603764 h 1685750"/>
                  <a:gd name="connsiteX1" fmla="*/ 747922 w 2202819"/>
                  <a:gd name="connsiteY1" fmla="*/ 1503316 h 1685750"/>
                  <a:gd name="connsiteX0" fmla="*/ 4729 w 43256"/>
                  <a:gd name="connsiteY0" fmla="*/ 26036 h 49407"/>
                  <a:gd name="connsiteX1" fmla="*/ 2196 w 43256"/>
                  <a:gd name="connsiteY1" fmla="*/ 25239 h 49407"/>
                  <a:gd name="connsiteX2" fmla="*/ 6964 w 43256"/>
                  <a:gd name="connsiteY2" fmla="*/ 34758 h 49407"/>
                  <a:gd name="connsiteX3" fmla="*/ 5856 w 43256"/>
                  <a:gd name="connsiteY3" fmla="*/ 35139 h 49407"/>
                  <a:gd name="connsiteX4" fmla="*/ 16514 w 43256"/>
                  <a:gd name="connsiteY4" fmla="*/ 38949 h 49407"/>
                  <a:gd name="connsiteX5" fmla="*/ 15846 w 43256"/>
                  <a:gd name="connsiteY5" fmla="*/ 37209 h 49407"/>
                  <a:gd name="connsiteX6" fmla="*/ 28863 w 43256"/>
                  <a:gd name="connsiteY6" fmla="*/ 34610 h 49407"/>
                  <a:gd name="connsiteX7" fmla="*/ 28596 w 43256"/>
                  <a:gd name="connsiteY7" fmla="*/ 36519 h 49407"/>
                  <a:gd name="connsiteX8" fmla="*/ 34165 w 43256"/>
                  <a:gd name="connsiteY8" fmla="*/ 22813 h 49407"/>
                  <a:gd name="connsiteX9" fmla="*/ 37416 w 43256"/>
                  <a:gd name="connsiteY9" fmla="*/ 29949 h 49407"/>
                  <a:gd name="connsiteX10" fmla="*/ 41834 w 43256"/>
                  <a:gd name="connsiteY10" fmla="*/ 15213 h 49407"/>
                  <a:gd name="connsiteX11" fmla="*/ 40386 w 43256"/>
                  <a:gd name="connsiteY11" fmla="*/ 17889 h 49407"/>
                  <a:gd name="connsiteX12" fmla="*/ 38360 w 43256"/>
                  <a:gd name="connsiteY12" fmla="*/ 5285 h 49407"/>
                  <a:gd name="connsiteX13" fmla="*/ 38436 w 43256"/>
                  <a:gd name="connsiteY13" fmla="*/ 6549 h 49407"/>
                  <a:gd name="connsiteX14" fmla="*/ 29114 w 43256"/>
                  <a:gd name="connsiteY14" fmla="*/ 3811 h 49407"/>
                  <a:gd name="connsiteX15" fmla="*/ 29856 w 43256"/>
                  <a:gd name="connsiteY15" fmla="*/ 2199 h 49407"/>
                  <a:gd name="connsiteX16" fmla="*/ 22177 w 43256"/>
                  <a:gd name="connsiteY16" fmla="*/ 4579 h 49407"/>
                  <a:gd name="connsiteX17" fmla="*/ 22536 w 43256"/>
                  <a:gd name="connsiteY17" fmla="*/ 3189 h 49407"/>
                  <a:gd name="connsiteX18" fmla="*/ 14036 w 43256"/>
                  <a:gd name="connsiteY18" fmla="*/ 5051 h 49407"/>
                  <a:gd name="connsiteX19" fmla="*/ 15336 w 43256"/>
                  <a:gd name="connsiteY19" fmla="*/ 6399 h 49407"/>
                  <a:gd name="connsiteX20" fmla="*/ 4163 w 43256"/>
                  <a:gd name="connsiteY20" fmla="*/ 15648 h 49407"/>
                  <a:gd name="connsiteX21" fmla="*/ 3936 w 43256"/>
                  <a:gd name="connsiteY21" fmla="*/ 14229 h 49407"/>
                  <a:gd name="connsiteX0" fmla="*/ 3936 w 43256"/>
                  <a:gd name="connsiteY0" fmla="*/ 14229 h 49407"/>
                  <a:gd name="connsiteX1" fmla="*/ 5659 w 43256"/>
                  <a:gd name="connsiteY1" fmla="*/ 6766 h 49407"/>
                  <a:gd name="connsiteX2" fmla="*/ 14041 w 43256"/>
                  <a:gd name="connsiteY2" fmla="*/ 5061 h 49407"/>
                  <a:gd name="connsiteX3" fmla="*/ 22492 w 43256"/>
                  <a:gd name="connsiteY3" fmla="*/ 3291 h 49407"/>
                  <a:gd name="connsiteX4" fmla="*/ 25785 w 43256"/>
                  <a:gd name="connsiteY4" fmla="*/ 59 h 49407"/>
                  <a:gd name="connsiteX5" fmla="*/ 29869 w 43256"/>
                  <a:gd name="connsiteY5" fmla="*/ 2340 h 49407"/>
                  <a:gd name="connsiteX6" fmla="*/ 35499 w 43256"/>
                  <a:gd name="connsiteY6" fmla="*/ 549 h 49407"/>
                  <a:gd name="connsiteX7" fmla="*/ 38354 w 43256"/>
                  <a:gd name="connsiteY7" fmla="*/ 5435 h 49407"/>
                  <a:gd name="connsiteX8" fmla="*/ 42018 w 43256"/>
                  <a:gd name="connsiteY8" fmla="*/ 10177 h 49407"/>
                  <a:gd name="connsiteX9" fmla="*/ 41854 w 43256"/>
                  <a:gd name="connsiteY9" fmla="*/ 15319 h 49407"/>
                  <a:gd name="connsiteX10" fmla="*/ 43052 w 43256"/>
                  <a:gd name="connsiteY10" fmla="*/ 23181 h 49407"/>
                  <a:gd name="connsiteX11" fmla="*/ 37440 w 43256"/>
                  <a:gd name="connsiteY11" fmla="*/ 30063 h 49407"/>
                  <a:gd name="connsiteX12" fmla="*/ 35431 w 43256"/>
                  <a:gd name="connsiteY12" fmla="*/ 35960 h 49407"/>
                  <a:gd name="connsiteX13" fmla="*/ 28591 w 43256"/>
                  <a:gd name="connsiteY13" fmla="*/ 36674 h 49407"/>
                  <a:gd name="connsiteX14" fmla="*/ 23703 w 43256"/>
                  <a:gd name="connsiteY14" fmla="*/ 42965 h 49407"/>
                  <a:gd name="connsiteX15" fmla="*/ 16516 w 43256"/>
                  <a:gd name="connsiteY15" fmla="*/ 39125 h 49407"/>
                  <a:gd name="connsiteX16" fmla="*/ 5840 w 43256"/>
                  <a:gd name="connsiteY16" fmla="*/ 35331 h 49407"/>
                  <a:gd name="connsiteX17" fmla="*/ 1146 w 43256"/>
                  <a:gd name="connsiteY17" fmla="*/ 31109 h 49407"/>
                  <a:gd name="connsiteX18" fmla="*/ 2149 w 43256"/>
                  <a:gd name="connsiteY18" fmla="*/ 25410 h 49407"/>
                  <a:gd name="connsiteX19" fmla="*/ 31 w 43256"/>
                  <a:gd name="connsiteY19" fmla="*/ 19563 h 49407"/>
                  <a:gd name="connsiteX20" fmla="*/ 3899 w 43256"/>
                  <a:gd name="connsiteY20" fmla="*/ 14366 h 49407"/>
                  <a:gd name="connsiteX21" fmla="*/ 3936 w 43256"/>
                  <a:gd name="connsiteY21" fmla="*/ 14229 h 49407"/>
                  <a:gd name="connsiteX0" fmla="*/ 441091 w 2202819"/>
                  <a:gd name="connsiteY0" fmla="*/ 1481501 h 1685750"/>
                  <a:gd name="connsiteX1" fmla="*/ 684441 w 2202819"/>
                  <a:gd name="connsiteY1" fmla="*/ 1653414 h 1685750"/>
                  <a:gd name="connsiteX2" fmla="*/ 441091 w 2202819"/>
                  <a:gd name="connsiteY2" fmla="*/ 1481501 h 1685750"/>
                  <a:gd name="connsiteX0" fmla="*/ 750053 w 2202819"/>
                  <a:gd name="connsiteY0" fmla="*/ 1603831 h 1685750"/>
                  <a:gd name="connsiteX1" fmla="*/ 668165 w 2202819"/>
                  <a:gd name="connsiteY1" fmla="*/ 1685719 h 1685750"/>
                  <a:gd name="connsiteX2" fmla="*/ 759605 w 2202819"/>
                  <a:gd name="connsiteY2" fmla="*/ 1613383 h 1685750"/>
                  <a:gd name="connsiteX0" fmla="*/ 729308 w 2202819"/>
                  <a:gd name="connsiteY0" fmla="*/ 1603764 h 1685750"/>
                  <a:gd name="connsiteX1" fmla="*/ 747922 w 2202819"/>
                  <a:gd name="connsiteY1" fmla="*/ 1503316 h 1685750"/>
                  <a:gd name="connsiteX0" fmla="*/ 4729 w 43256"/>
                  <a:gd name="connsiteY0" fmla="*/ 26036 h 49407"/>
                  <a:gd name="connsiteX1" fmla="*/ 2196 w 43256"/>
                  <a:gd name="connsiteY1" fmla="*/ 25239 h 49407"/>
                  <a:gd name="connsiteX2" fmla="*/ 6964 w 43256"/>
                  <a:gd name="connsiteY2" fmla="*/ 34758 h 49407"/>
                  <a:gd name="connsiteX3" fmla="*/ 5856 w 43256"/>
                  <a:gd name="connsiteY3" fmla="*/ 35139 h 49407"/>
                  <a:gd name="connsiteX4" fmla="*/ 16514 w 43256"/>
                  <a:gd name="connsiteY4" fmla="*/ 38949 h 49407"/>
                  <a:gd name="connsiteX5" fmla="*/ 15846 w 43256"/>
                  <a:gd name="connsiteY5" fmla="*/ 37209 h 49407"/>
                  <a:gd name="connsiteX6" fmla="*/ 28863 w 43256"/>
                  <a:gd name="connsiteY6" fmla="*/ 34610 h 49407"/>
                  <a:gd name="connsiteX7" fmla="*/ 28596 w 43256"/>
                  <a:gd name="connsiteY7" fmla="*/ 36519 h 49407"/>
                  <a:gd name="connsiteX8" fmla="*/ 34165 w 43256"/>
                  <a:gd name="connsiteY8" fmla="*/ 22813 h 49407"/>
                  <a:gd name="connsiteX9" fmla="*/ 37416 w 43256"/>
                  <a:gd name="connsiteY9" fmla="*/ 29949 h 49407"/>
                  <a:gd name="connsiteX10" fmla="*/ 41834 w 43256"/>
                  <a:gd name="connsiteY10" fmla="*/ 15213 h 49407"/>
                  <a:gd name="connsiteX11" fmla="*/ 40386 w 43256"/>
                  <a:gd name="connsiteY11" fmla="*/ 17889 h 49407"/>
                  <a:gd name="connsiteX12" fmla="*/ 38360 w 43256"/>
                  <a:gd name="connsiteY12" fmla="*/ 5285 h 49407"/>
                  <a:gd name="connsiteX13" fmla="*/ 38436 w 43256"/>
                  <a:gd name="connsiteY13" fmla="*/ 6549 h 49407"/>
                  <a:gd name="connsiteX14" fmla="*/ 29114 w 43256"/>
                  <a:gd name="connsiteY14" fmla="*/ 3811 h 49407"/>
                  <a:gd name="connsiteX15" fmla="*/ 29856 w 43256"/>
                  <a:gd name="connsiteY15" fmla="*/ 2199 h 49407"/>
                  <a:gd name="connsiteX16" fmla="*/ 22177 w 43256"/>
                  <a:gd name="connsiteY16" fmla="*/ 4579 h 49407"/>
                  <a:gd name="connsiteX17" fmla="*/ 22536 w 43256"/>
                  <a:gd name="connsiteY17" fmla="*/ 3189 h 49407"/>
                  <a:gd name="connsiteX18" fmla="*/ 14036 w 43256"/>
                  <a:gd name="connsiteY18" fmla="*/ 5051 h 49407"/>
                  <a:gd name="connsiteX19" fmla="*/ 15336 w 43256"/>
                  <a:gd name="connsiteY19" fmla="*/ 6399 h 49407"/>
                  <a:gd name="connsiteX20" fmla="*/ 4163 w 43256"/>
                  <a:gd name="connsiteY20" fmla="*/ 15648 h 49407"/>
                  <a:gd name="connsiteX21" fmla="*/ 3936 w 43256"/>
                  <a:gd name="connsiteY21" fmla="*/ 14229 h 49407"/>
                  <a:gd name="connsiteX0" fmla="*/ 3936 w 43256"/>
                  <a:gd name="connsiteY0" fmla="*/ 14229 h 49407"/>
                  <a:gd name="connsiteX1" fmla="*/ 5659 w 43256"/>
                  <a:gd name="connsiteY1" fmla="*/ 6766 h 49407"/>
                  <a:gd name="connsiteX2" fmla="*/ 14041 w 43256"/>
                  <a:gd name="connsiteY2" fmla="*/ 5061 h 49407"/>
                  <a:gd name="connsiteX3" fmla="*/ 22492 w 43256"/>
                  <a:gd name="connsiteY3" fmla="*/ 3291 h 49407"/>
                  <a:gd name="connsiteX4" fmla="*/ 25785 w 43256"/>
                  <a:gd name="connsiteY4" fmla="*/ 59 h 49407"/>
                  <a:gd name="connsiteX5" fmla="*/ 29869 w 43256"/>
                  <a:gd name="connsiteY5" fmla="*/ 2340 h 49407"/>
                  <a:gd name="connsiteX6" fmla="*/ 35499 w 43256"/>
                  <a:gd name="connsiteY6" fmla="*/ 549 h 49407"/>
                  <a:gd name="connsiteX7" fmla="*/ 38354 w 43256"/>
                  <a:gd name="connsiteY7" fmla="*/ 5435 h 49407"/>
                  <a:gd name="connsiteX8" fmla="*/ 42018 w 43256"/>
                  <a:gd name="connsiteY8" fmla="*/ 10177 h 49407"/>
                  <a:gd name="connsiteX9" fmla="*/ 41854 w 43256"/>
                  <a:gd name="connsiteY9" fmla="*/ 15319 h 49407"/>
                  <a:gd name="connsiteX10" fmla="*/ 43052 w 43256"/>
                  <a:gd name="connsiteY10" fmla="*/ 23181 h 49407"/>
                  <a:gd name="connsiteX11" fmla="*/ 37440 w 43256"/>
                  <a:gd name="connsiteY11" fmla="*/ 30063 h 49407"/>
                  <a:gd name="connsiteX12" fmla="*/ 35431 w 43256"/>
                  <a:gd name="connsiteY12" fmla="*/ 35960 h 49407"/>
                  <a:gd name="connsiteX13" fmla="*/ 28591 w 43256"/>
                  <a:gd name="connsiteY13" fmla="*/ 36674 h 49407"/>
                  <a:gd name="connsiteX14" fmla="*/ 23703 w 43256"/>
                  <a:gd name="connsiteY14" fmla="*/ 42965 h 49407"/>
                  <a:gd name="connsiteX15" fmla="*/ 16516 w 43256"/>
                  <a:gd name="connsiteY15" fmla="*/ 39125 h 49407"/>
                  <a:gd name="connsiteX16" fmla="*/ 5840 w 43256"/>
                  <a:gd name="connsiteY16" fmla="*/ 35331 h 49407"/>
                  <a:gd name="connsiteX17" fmla="*/ 1146 w 43256"/>
                  <a:gd name="connsiteY17" fmla="*/ 31109 h 49407"/>
                  <a:gd name="connsiteX18" fmla="*/ 2149 w 43256"/>
                  <a:gd name="connsiteY18" fmla="*/ 25410 h 49407"/>
                  <a:gd name="connsiteX19" fmla="*/ 31 w 43256"/>
                  <a:gd name="connsiteY19" fmla="*/ 19563 h 49407"/>
                  <a:gd name="connsiteX20" fmla="*/ 3899 w 43256"/>
                  <a:gd name="connsiteY20" fmla="*/ 14366 h 49407"/>
                  <a:gd name="connsiteX21" fmla="*/ 3936 w 43256"/>
                  <a:gd name="connsiteY21" fmla="*/ 14229 h 49407"/>
                  <a:gd name="connsiteX0" fmla="*/ 441091 w 2202819"/>
                  <a:gd name="connsiteY0" fmla="*/ 1481501 h 1685750"/>
                  <a:gd name="connsiteX1" fmla="*/ 684441 w 2202819"/>
                  <a:gd name="connsiteY1" fmla="*/ 1653414 h 1685750"/>
                  <a:gd name="connsiteX2" fmla="*/ 441091 w 2202819"/>
                  <a:gd name="connsiteY2" fmla="*/ 1481501 h 1685750"/>
                  <a:gd name="connsiteX0" fmla="*/ 750053 w 2202819"/>
                  <a:gd name="connsiteY0" fmla="*/ 1603831 h 1685750"/>
                  <a:gd name="connsiteX1" fmla="*/ 668165 w 2202819"/>
                  <a:gd name="connsiteY1" fmla="*/ 1685719 h 1685750"/>
                  <a:gd name="connsiteX2" fmla="*/ 759605 w 2202819"/>
                  <a:gd name="connsiteY2" fmla="*/ 1613383 h 1685750"/>
                  <a:gd name="connsiteX0" fmla="*/ 729308 w 2202819"/>
                  <a:gd name="connsiteY0" fmla="*/ 1603764 h 1685750"/>
                  <a:gd name="connsiteX1" fmla="*/ 512178 w 2202819"/>
                  <a:gd name="connsiteY1" fmla="*/ 1465216 h 1685750"/>
                  <a:gd name="connsiteX0" fmla="*/ 4729 w 43256"/>
                  <a:gd name="connsiteY0" fmla="*/ 26036 h 49407"/>
                  <a:gd name="connsiteX1" fmla="*/ 2196 w 43256"/>
                  <a:gd name="connsiteY1" fmla="*/ 25239 h 49407"/>
                  <a:gd name="connsiteX2" fmla="*/ 6964 w 43256"/>
                  <a:gd name="connsiteY2" fmla="*/ 34758 h 49407"/>
                  <a:gd name="connsiteX3" fmla="*/ 5856 w 43256"/>
                  <a:gd name="connsiteY3" fmla="*/ 35139 h 49407"/>
                  <a:gd name="connsiteX4" fmla="*/ 16514 w 43256"/>
                  <a:gd name="connsiteY4" fmla="*/ 38949 h 49407"/>
                  <a:gd name="connsiteX5" fmla="*/ 15846 w 43256"/>
                  <a:gd name="connsiteY5" fmla="*/ 37209 h 49407"/>
                  <a:gd name="connsiteX6" fmla="*/ 28863 w 43256"/>
                  <a:gd name="connsiteY6" fmla="*/ 34610 h 49407"/>
                  <a:gd name="connsiteX7" fmla="*/ 28596 w 43256"/>
                  <a:gd name="connsiteY7" fmla="*/ 36519 h 49407"/>
                  <a:gd name="connsiteX8" fmla="*/ 34165 w 43256"/>
                  <a:gd name="connsiteY8" fmla="*/ 22813 h 49407"/>
                  <a:gd name="connsiteX9" fmla="*/ 37416 w 43256"/>
                  <a:gd name="connsiteY9" fmla="*/ 29949 h 49407"/>
                  <a:gd name="connsiteX10" fmla="*/ 41834 w 43256"/>
                  <a:gd name="connsiteY10" fmla="*/ 15213 h 49407"/>
                  <a:gd name="connsiteX11" fmla="*/ 40386 w 43256"/>
                  <a:gd name="connsiteY11" fmla="*/ 17889 h 49407"/>
                  <a:gd name="connsiteX12" fmla="*/ 38360 w 43256"/>
                  <a:gd name="connsiteY12" fmla="*/ 5285 h 49407"/>
                  <a:gd name="connsiteX13" fmla="*/ 38436 w 43256"/>
                  <a:gd name="connsiteY13" fmla="*/ 6549 h 49407"/>
                  <a:gd name="connsiteX14" fmla="*/ 29114 w 43256"/>
                  <a:gd name="connsiteY14" fmla="*/ 3811 h 49407"/>
                  <a:gd name="connsiteX15" fmla="*/ 29856 w 43256"/>
                  <a:gd name="connsiteY15" fmla="*/ 2199 h 49407"/>
                  <a:gd name="connsiteX16" fmla="*/ 22177 w 43256"/>
                  <a:gd name="connsiteY16" fmla="*/ 4579 h 49407"/>
                  <a:gd name="connsiteX17" fmla="*/ 22536 w 43256"/>
                  <a:gd name="connsiteY17" fmla="*/ 3189 h 49407"/>
                  <a:gd name="connsiteX18" fmla="*/ 14036 w 43256"/>
                  <a:gd name="connsiteY18" fmla="*/ 5051 h 49407"/>
                  <a:gd name="connsiteX19" fmla="*/ 15336 w 43256"/>
                  <a:gd name="connsiteY19" fmla="*/ 6399 h 49407"/>
                  <a:gd name="connsiteX20" fmla="*/ 4163 w 43256"/>
                  <a:gd name="connsiteY20" fmla="*/ 15648 h 49407"/>
                  <a:gd name="connsiteX21" fmla="*/ 3936 w 43256"/>
                  <a:gd name="connsiteY21" fmla="*/ 14229 h 49407"/>
                  <a:gd name="connsiteX0" fmla="*/ 3936 w 43256"/>
                  <a:gd name="connsiteY0" fmla="*/ 14229 h 51139"/>
                  <a:gd name="connsiteX1" fmla="*/ 5659 w 43256"/>
                  <a:gd name="connsiteY1" fmla="*/ 6766 h 51139"/>
                  <a:gd name="connsiteX2" fmla="*/ 14041 w 43256"/>
                  <a:gd name="connsiteY2" fmla="*/ 5061 h 51139"/>
                  <a:gd name="connsiteX3" fmla="*/ 22492 w 43256"/>
                  <a:gd name="connsiteY3" fmla="*/ 3291 h 51139"/>
                  <a:gd name="connsiteX4" fmla="*/ 25785 w 43256"/>
                  <a:gd name="connsiteY4" fmla="*/ 59 h 51139"/>
                  <a:gd name="connsiteX5" fmla="*/ 29869 w 43256"/>
                  <a:gd name="connsiteY5" fmla="*/ 2340 h 51139"/>
                  <a:gd name="connsiteX6" fmla="*/ 35499 w 43256"/>
                  <a:gd name="connsiteY6" fmla="*/ 549 h 51139"/>
                  <a:gd name="connsiteX7" fmla="*/ 38354 w 43256"/>
                  <a:gd name="connsiteY7" fmla="*/ 5435 h 51139"/>
                  <a:gd name="connsiteX8" fmla="*/ 42018 w 43256"/>
                  <a:gd name="connsiteY8" fmla="*/ 10177 h 51139"/>
                  <a:gd name="connsiteX9" fmla="*/ 41854 w 43256"/>
                  <a:gd name="connsiteY9" fmla="*/ 15319 h 51139"/>
                  <a:gd name="connsiteX10" fmla="*/ 43052 w 43256"/>
                  <a:gd name="connsiteY10" fmla="*/ 23181 h 51139"/>
                  <a:gd name="connsiteX11" fmla="*/ 37440 w 43256"/>
                  <a:gd name="connsiteY11" fmla="*/ 30063 h 51139"/>
                  <a:gd name="connsiteX12" fmla="*/ 35431 w 43256"/>
                  <a:gd name="connsiteY12" fmla="*/ 35960 h 51139"/>
                  <a:gd name="connsiteX13" fmla="*/ 28591 w 43256"/>
                  <a:gd name="connsiteY13" fmla="*/ 36674 h 51139"/>
                  <a:gd name="connsiteX14" fmla="*/ 23703 w 43256"/>
                  <a:gd name="connsiteY14" fmla="*/ 42965 h 51139"/>
                  <a:gd name="connsiteX15" fmla="*/ 16516 w 43256"/>
                  <a:gd name="connsiteY15" fmla="*/ 39125 h 51139"/>
                  <a:gd name="connsiteX16" fmla="*/ 5840 w 43256"/>
                  <a:gd name="connsiteY16" fmla="*/ 35331 h 51139"/>
                  <a:gd name="connsiteX17" fmla="*/ 1146 w 43256"/>
                  <a:gd name="connsiteY17" fmla="*/ 31109 h 51139"/>
                  <a:gd name="connsiteX18" fmla="*/ 2149 w 43256"/>
                  <a:gd name="connsiteY18" fmla="*/ 25410 h 51139"/>
                  <a:gd name="connsiteX19" fmla="*/ 31 w 43256"/>
                  <a:gd name="connsiteY19" fmla="*/ 19563 h 51139"/>
                  <a:gd name="connsiteX20" fmla="*/ 3899 w 43256"/>
                  <a:gd name="connsiteY20" fmla="*/ 14366 h 51139"/>
                  <a:gd name="connsiteX21" fmla="*/ 3936 w 43256"/>
                  <a:gd name="connsiteY21" fmla="*/ 14229 h 51139"/>
                  <a:gd name="connsiteX0" fmla="*/ 684441 w 2202819"/>
                  <a:gd name="connsiteY0" fmla="*/ 1653414 h 1744854"/>
                  <a:gd name="connsiteX1" fmla="*/ 441091 w 2202819"/>
                  <a:gd name="connsiteY1" fmla="*/ 1481501 h 1744854"/>
                  <a:gd name="connsiteX2" fmla="*/ 775881 w 2202819"/>
                  <a:gd name="connsiteY2" fmla="*/ 1744854 h 1744854"/>
                  <a:gd name="connsiteX0" fmla="*/ 750053 w 2202819"/>
                  <a:gd name="connsiteY0" fmla="*/ 1603831 h 1744854"/>
                  <a:gd name="connsiteX1" fmla="*/ 668165 w 2202819"/>
                  <a:gd name="connsiteY1" fmla="*/ 1685719 h 1744854"/>
                  <a:gd name="connsiteX2" fmla="*/ 759605 w 2202819"/>
                  <a:gd name="connsiteY2" fmla="*/ 1613383 h 1744854"/>
                  <a:gd name="connsiteX0" fmla="*/ 729308 w 2202819"/>
                  <a:gd name="connsiteY0" fmla="*/ 1603764 h 1744854"/>
                  <a:gd name="connsiteX1" fmla="*/ 512178 w 2202819"/>
                  <a:gd name="connsiteY1" fmla="*/ 1465216 h 1744854"/>
                  <a:gd name="connsiteX0" fmla="*/ 4729 w 43256"/>
                  <a:gd name="connsiteY0" fmla="*/ 26036 h 51139"/>
                  <a:gd name="connsiteX1" fmla="*/ 2196 w 43256"/>
                  <a:gd name="connsiteY1" fmla="*/ 25239 h 51139"/>
                  <a:gd name="connsiteX2" fmla="*/ 6964 w 43256"/>
                  <a:gd name="connsiteY2" fmla="*/ 34758 h 51139"/>
                  <a:gd name="connsiteX3" fmla="*/ 5856 w 43256"/>
                  <a:gd name="connsiteY3" fmla="*/ 35139 h 51139"/>
                  <a:gd name="connsiteX4" fmla="*/ 16514 w 43256"/>
                  <a:gd name="connsiteY4" fmla="*/ 38949 h 51139"/>
                  <a:gd name="connsiteX5" fmla="*/ 15846 w 43256"/>
                  <a:gd name="connsiteY5" fmla="*/ 37209 h 51139"/>
                  <a:gd name="connsiteX6" fmla="*/ 28863 w 43256"/>
                  <a:gd name="connsiteY6" fmla="*/ 34610 h 51139"/>
                  <a:gd name="connsiteX7" fmla="*/ 28596 w 43256"/>
                  <a:gd name="connsiteY7" fmla="*/ 36519 h 51139"/>
                  <a:gd name="connsiteX8" fmla="*/ 34165 w 43256"/>
                  <a:gd name="connsiteY8" fmla="*/ 22813 h 51139"/>
                  <a:gd name="connsiteX9" fmla="*/ 37416 w 43256"/>
                  <a:gd name="connsiteY9" fmla="*/ 29949 h 51139"/>
                  <a:gd name="connsiteX10" fmla="*/ 41834 w 43256"/>
                  <a:gd name="connsiteY10" fmla="*/ 15213 h 51139"/>
                  <a:gd name="connsiteX11" fmla="*/ 40386 w 43256"/>
                  <a:gd name="connsiteY11" fmla="*/ 17889 h 51139"/>
                  <a:gd name="connsiteX12" fmla="*/ 38360 w 43256"/>
                  <a:gd name="connsiteY12" fmla="*/ 5285 h 51139"/>
                  <a:gd name="connsiteX13" fmla="*/ 38436 w 43256"/>
                  <a:gd name="connsiteY13" fmla="*/ 6549 h 51139"/>
                  <a:gd name="connsiteX14" fmla="*/ 29114 w 43256"/>
                  <a:gd name="connsiteY14" fmla="*/ 3811 h 51139"/>
                  <a:gd name="connsiteX15" fmla="*/ 29856 w 43256"/>
                  <a:gd name="connsiteY15" fmla="*/ 2199 h 51139"/>
                  <a:gd name="connsiteX16" fmla="*/ 22177 w 43256"/>
                  <a:gd name="connsiteY16" fmla="*/ 4579 h 51139"/>
                  <a:gd name="connsiteX17" fmla="*/ 22536 w 43256"/>
                  <a:gd name="connsiteY17" fmla="*/ 3189 h 51139"/>
                  <a:gd name="connsiteX18" fmla="*/ 14036 w 43256"/>
                  <a:gd name="connsiteY18" fmla="*/ 5051 h 51139"/>
                  <a:gd name="connsiteX19" fmla="*/ 15336 w 43256"/>
                  <a:gd name="connsiteY19" fmla="*/ 6399 h 51139"/>
                  <a:gd name="connsiteX20" fmla="*/ 4163 w 43256"/>
                  <a:gd name="connsiteY20" fmla="*/ 15648 h 51139"/>
                  <a:gd name="connsiteX21" fmla="*/ 3936 w 43256"/>
                  <a:gd name="connsiteY21" fmla="*/ 14229 h 51139"/>
                  <a:gd name="connsiteX0" fmla="*/ 3936 w 43256"/>
                  <a:gd name="connsiteY0" fmla="*/ 14229 h 51139"/>
                  <a:gd name="connsiteX1" fmla="*/ 5659 w 43256"/>
                  <a:gd name="connsiteY1" fmla="*/ 6766 h 51139"/>
                  <a:gd name="connsiteX2" fmla="*/ 14041 w 43256"/>
                  <a:gd name="connsiteY2" fmla="*/ 5061 h 51139"/>
                  <a:gd name="connsiteX3" fmla="*/ 22492 w 43256"/>
                  <a:gd name="connsiteY3" fmla="*/ 3291 h 51139"/>
                  <a:gd name="connsiteX4" fmla="*/ 25785 w 43256"/>
                  <a:gd name="connsiteY4" fmla="*/ 59 h 51139"/>
                  <a:gd name="connsiteX5" fmla="*/ 29869 w 43256"/>
                  <a:gd name="connsiteY5" fmla="*/ 2340 h 51139"/>
                  <a:gd name="connsiteX6" fmla="*/ 35499 w 43256"/>
                  <a:gd name="connsiteY6" fmla="*/ 549 h 51139"/>
                  <a:gd name="connsiteX7" fmla="*/ 38354 w 43256"/>
                  <a:gd name="connsiteY7" fmla="*/ 5435 h 51139"/>
                  <a:gd name="connsiteX8" fmla="*/ 42018 w 43256"/>
                  <a:gd name="connsiteY8" fmla="*/ 10177 h 51139"/>
                  <a:gd name="connsiteX9" fmla="*/ 41854 w 43256"/>
                  <a:gd name="connsiteY9" fmla="*/ 15319 h 51139"/>
                  <a:gd name="connsiteX10" fmla="*/ 43052 w 43256"/>
                  <a:gd name="connsiteY10" fmla="*/ 23181 h 51139"/>
                  <a:gd name="connsiteX11" fmla="*/ 37440 w 43256"/>
                  <a:gd name="connsiteY11" fmla="*/ 30063 h 51139"/>
                  <a:gd name="connsiteX12" fmla="*/ 35431 w 43256"/>
                  <a:gd name="connsiteY12" fmla="*/ 35960 h 51139"/>
                  <a:gd name="connsiteX13" fmla="*/ 28591 w 43256"/>
                  <a:gd name="connsiteY13" fmla="*/ 36674 h 51139"/>
                  <a:gd name="connsiteX14" fmla="*/ 23703 w 43256"/>
                  <a:gd name="connsiteY14" fmla="*/ 42965 h 51139"/>
                  <a:gd name="connsiteX15" fmla="*/ 16516 w 43256"/>
                  <a:gd name="connsiteY15" fmla="*/ 39125 h 51139"/>
                  <a:gd name="connsiteX16" fmla="*/ 5840 w 43256"/>
                  <a:gd name="connsiteY16" fmla="*/ 35331 h 51139"/>
                  <a:gd name="connsiteX17" fmla="*/ 1146 w 43256"/>
                  <a:gd name="connsiteY17" fmla="*/ 31109 h 51139"/>
                  <a:gd name="connsiteX18" fmla="*/ 2149 w 43256"/>
                  <a:gd name="connsiteY18" fmla="*/ 25410 h 51139"/>
                  <a:gd name="connsiteX19" fmla="*/ 31 w 43256"/>
                  <a:gd name="connsiteY19" fmla="*/ 19563 h 51139"/>
                  <a:gd name="connsiteX20" fmla="*/ 3899 w 43256"/>
                  <a:gd name="connsiteY20" fmla="*/ 14366 h 51139"/>
                  <a:gd name="connsiteX21" fmla="*/ 3936 w 43256"/>
                  <a:gd name="connsiteY21" fmla="*/ 14229 h 51139"/>
                  <a:gd name="connsiteX0" fmla="*/ 684441 w 2202819"/>
                  <a:gd name="connsiteY0" fmla="*/ 1653414 h 1744854"/>
                  <a:gd name="connsiteX1" fmla="*/ 441091 w 2202819"/>
                  <a:gd name="connsiteY1" fmla="*/ 1481501 h 1744854"/>
                  <a:gd name="connsiteX2" fmla="*/ 775881 w 2202819"/>
                  <a:gd name="connsiteY2" fmla="*/ 1744854 h 1744854"/>
                  <a:gd name="connsiteX0" fmla="*/ 750053 w 2202819"/>
                  <a:gd name="connsiteY0" fmla="*/ 1603831 h 1744854"/>
                  <a:gd name="connsiteX1" fmla="*/ 759605 w 2202819"/>
                  <a:gd name="connsiteY1" fmla="*/ 1613383 h 1744854"/>
                  <a:gd name="connsiteX0" fmla="*/ 729308 w 2202819"/>
                  <a:gd name="connsiteY0" fmla="*/ 1603764 h 1744854"/>
                  <a:gd name="connsiteX1" fmla="*/ 512178 w 2202819"/>
                  <a:gd name="connsiteY1" fmla="*/ 1465216 h 1744854"/>
                  <a:gd name="connsiteX0" fmla="*/ 4729 w 43256"/>
                  <a:gd name="connsiteY0" fmla="*/ 26036 h 51139"/>
                  <a:gd name="connsiteX1" fmla="*/ 2196 w 43256"/>
                  <a:gd name="connsiteY1" fmla="*/ 25239 h 51139"/>
                  <a:gd name="connsiteX2" fmla="*/ 6964 w 43256"/>
                  <a:gd name="connsiteY2" fmla="*/ 34758 h 51139"/>
                  <a:gd name="connsiteX3" fmla="*/ 5856 w 43256"/>
                  <a:gd name="connsiteY3" fmla="*/ 35139 h 51139"/>
                  <a:gd name="connsiteX4" fmla="*/ 16514 w 43256"/>
                  <a:gd name="connsiteY4" fmla="*/ 38949 h 51139"/>
                  <a:gd name="connsiteX5" fmla="*/ 15846 w 43256"/>
                  <a:gd name="connsiteY5" fmla="*/ 37209 h 51139"/>
                  <a:gd name="connsiteX6" fmla="*/ 28863 w 43256"/>
                  <a:gd name="connsiteY6" fmla="*/ 34610 h 51139"/>
                  <a:gd name="connsiteX7" fmla="*/ 28596 w 43256"/>
                  <a:gd name="connsiteY7" fmla="*/ 36519 h 51139"/>
                  <a:gd name="connsiteX8" fmla="*/ 34165 w 43256"/>
                  <a:gd name="connsiteY8" fmla="*/ 22813 h 51139"/>
                  <a:gd name="connsiteX9" fmla="*/ 37416 w 43256"/>
                  <a:gd name="connsiteY9" fmla="*/ 29949 h 51139"/>
                  <a:gd name="connsiteX10" fmla="*/ 41834 w 43256"/>
                  <a:gd name="connsiteY10" fmla="*/ 15213 h 51139"/>
                  <a:gd name="connsiteX11" fmla="*/ 40386 w 43256"/>
                  <a:gd name="connsiteY11" fmla="*/ 17889 h 51139"/>
                  <a:gd name="connsiteX12" fmla="*/ 38360 w 43256"/>
                  <a:gd name="connsiteY12" fmla="*/ 5285 h 51139"/>
                  <a:gd name="connsiteX13" fmla="*/ 38436 w 43256"/>
                  <a:gd name="connsiteY13" fmla="*/ 6549 h 51139"/>
                  <a:gd name="connsiteX14" fmla="*/ 29114 w 43256"/>
                  <a:gd name="connsiteY14" fmla="*/ 3811 h 51139"/>
                  <a:gd name="connsiteX15" fmla="*/ 29856 w 43256"/>
                  <a:gd name="connsiteY15" fmla="*/ 2199 h 51139"/>
                  <a:gd name="connsiteX16" fmla="*/ 22177 w 43256"/>
                  <a:gd name="connsiteY16" fmla="*/ 4579 h 51139"/>
                  <a:gd name="connsiteX17" fmla="*/ 22536 w 43256"/>
                  <a:gd name="connsiteY17" fmla="*/ 3189 h 51139"/>
                  <a:gd name="connsiteX18" fmla="*/ 14036 w 43256"/>
                  <a:gd name="connsiteY18" fmla="*/ 5051 h 51139"/>
                  <a:gd name="connsiteX19" fmla="*/ 15336 w 43256"/>
                  <a:gd name="connsiteY19" fmla="*/ 6399 h 51139"/>
                  <a:gd name="connsiteX20" fmla="*/ 4163 w 43256"/>
                  <a:gd name="connsiteY20" fmla="*/ 15648 h 51139"/>
                  <a:gd name="connsiteX21" fmla="*/ 3936 w 43256"/>
                  <a:gd name="connsiteY21" fmla="*/ 14229 h 51139"/>
                  <a:gd name="connsiteX0" fmla="*/ 3936 w 43256"/>
                  <a:gd name="connsiteY0" fmla="*/ 14229 h 48459"/>
                  <a:gd name="connsiteX1" fmla="*/ 5659 w 43256"/>
                  <a:gd name="connsiteY1" fmla="*/ 6766 h 48459"/>
                  <a:gd name="connsiteX2" fmla="*/ 14041 w 43256"/>
                  <a:gd name="connsiteY2" fmla="*/ 5061 h 48459"/>
                  <a:gd name="connsiteX3" fmla="*/ 22492 w 43256"/>
                  <a:gd name="connsiteY3" fmla="*/ 3291 h 48459"/>
                  <a:gd name="connsiteX4" fmla="*/ 25785 w 43256"/>
                  <a:gd name="connsiteY4" fmla="*/ 59 h 48459"/>
                  <a:gd name="connsiteX5" fmla="*/ 29869 w 43256"/>
                  <a:gd name="connsiteY5" fmla="*/ 2340 h 48459"/>
                  <a:gd name="connsiteX6" fmla="*/ 35499 w 43256"/>
                  <a:gd name="connsiteY6" fmla="*/ 549 h 48459"/>
                  <a:gd name="connsiteX7" fmla="*/ 38354 w 43256"/>
                  <a:gd name="connsiteY7" fmla="*/ 5435 h 48459"/>
                  <a:gd name="connsiteX8" fmla="*/ 42018 w 43256"/>
                  <a:gd name="connsiteY8" fmla="*/ 10177 h 48459"/>
                  <a:gd name="connsiteX9" fmla="*/ 41854 w 43256"/>
                  <a:gd name="connsiteY9" fmla="*/ 15319 h 48459"/>
                  <a:gd name="connsiteX10" fmla="*/ 43052 w 43256"/>
                  <a:gd name="connsiteY10" fmla="*/ 23181 h 48459"/>
                  <a:gd name="connsiteX11" fmla="*/ 37440 w 43256"/>
                  <a:gd name="connsiteY11" fmla="*/ 30063 h 48459"/>
                  <a:gd name="connsiteX12" fmla="*/ 35431 w 43256"/>
                  <a:gd name="connsiteY12" fmla="*/ 35960 h 48459"/>
                  <a:gd name="connsiteX13" fmla="*/ 28591 w 43256"/>
                  <a:gd name="connsiteY13" fmla="*/ 36674 h 48459"/>
                  <a:gd name="connsiteX14" fmla="*/ 23703 w 43256"/>
                  <a:gd name="connsiteY14" fmla="*/ 42965 h 48459"/>
                  <a:gd name="connsiteX15" fmla="*/ 16516 w 43256"/>
                  <a:gd name="connsiteY15" fmla="*/ 39125 h 48459"/>
                  <a:gd name="connsiteX16" fmla="*/ 5840 w 43256"/>
                  <a:gd name="connsiteY16" fmla="*/ 35331 h 48459"/>
                  <a:gd name="connsiteX17" fmla="*/ 1146 w 43256"/>
                  <a:gd name="connsiteY17" fmla="*/ 31109 h 48459"/>
                  <a:gd name="connsiteX18" fmla="*/ 2149 w 43256"/>
                  <a:gd name="connsiteY18" fmla="*/ 25410 h 48459"/>
                  <a:gd name="connsiteX19" fmla="*/ 31 w 43256"/>
                  <a:gd name="connsiteY19" fmla="*/ 19563 h 48459"/>
                  <a:gd name="connsiteX20" fmla="*/ 3899 w 43256"/>
                  <a:gd name="connsiteY20" fmla="*/ 14366 h 48459"/>
                  <a:gd name="connsiteX21" fmla="*/ 3936 w 43256"/>
                  <a:gd name="connsiteY21" fmla="*/ 14229 h 48459"/>
                  <a:gd name="connsiteX0" fmla="*/ 684441 w 2202819"/>
                  <a:gd name="connsiteY0" fmla="*/ 1653414 h 1653414"/>
                  <a:gd name="connsiteX1" fmla="*/ 441091 w 2202819"/>
                  <a:gd name="connsiteY1" fmla="*/ 1481501 h 1653414"/>
                  <a:gd name="connsiteX0" fmla="*/ 750053 w 2202819"/>
                  <a:gd name="connsiteY0" fmla="*/ 1603831 h 1653414"/>
                  <a:gd name="connsiteX1" fmla="*/ 759605 w 2202819"/>
                  <a:gd name="connsiteY1" fmla="*/ 1613383 h 1653414"/>
                  <a:gd name="connsiteX0" fmla="*/ 729308 w 2202819"/>
                  <a:gd name="connsiteY0" fmla="*/ 1603764 h 1653414"/>
                  <a:gd name="connsiteX1" fmla="*/ 512178 w 2202819"/>
                  <a:gd name="connsiteY1" fmla="*/ 1465216 h 1653414"/>
                  <a:gd name="connsiteX0" fmla="*/ 4729 w 43256"/>
                  <a:gd name="connsiteY0" fmla="*/ 26036 h 48459"/>
                  <a:gd name="connsiteX1" fmla="*/ 2196 w 43256"/>
                  <a:gd name="connsiteY1" fmla="*/ 25239 h 48459"/>
                  <a:gd name="connsiteX2" fmla="*/ 6964 w 43256"/>
                  <a:gd name="connsiteY2" fmla="*/ 34758 h 48459"/>
                  <a:gd name="connsiteX3" fmla="*/ 5856 w 43256"/>
                  <a:gd name="connsiteY3" fmla="*/ 35139 h 48459"/>
                  <a:gd name="connsiteX4" fmla="*/ 16514 w 43256"/>
                  <a:gd name="connsiteY4" fmla="*/ 38949 h 48459"/>
                  <a:gd name="connsiteX5" fmla="*/ 15846 w 43256"/>
                  <a:gd name="connsiteY5" fmla="*/ 37209 h 48459"/>
                  <a:gd name="connsiteX6" fmla="*/ 28863 w 43256"/>
                  <a:gd name="connsiteY6" fmla="*/ 34610 h 48459"/>
                  <a:gd name="connsiteX7" fmla="*/ 28596 w 43256"/>
                  <a:gd name="connsiteY7" fmla="*/ 36519 h 48459"/>
                  <a:gd name="connsiteX8" fmla="*/ 34165 w 43256"/>
                  <a:gd name="connsiteY8" fmla="*/ 22813 h 48459"/>
                  <a:gd name="connsiteX9" fmla="*/ 37416 w 43256"/>
                  <a:gd name="connsiteY9" fmla="*/ 29949 h 48459"/>
                  <a:gd name="connsiteX10" fmla="*/ 41834 w 43256"/>
                  <a:gd name="connsiteY10" fmla="*/ 15213 h 48459"/>
                  <a:gd name="connsiteX11" fmla="*/ 40386 w 43256"/>
                  <a:gd name="connsiteY11" fmla="*/ 17889 h 48459"/>
                  <a:gd name="connsiteX12" fmla="*/ 38360 w 43256"/>
                  <a:gd name="connsiteY12" fmla="*/ 5285 h 48459"/>
                  <a:gd name="connsiteX13" fmla="*/ 38436 w 43256"/>
                  <a:gd name="connsiteY13" fmla="*/ 6549 h 48459"/>
                  <a:gd name="connsiteX14" fmla="*/ 29114 w 43256"/>
                  <a:gd name="connsiteY14" fmla="*/ 3811 h 48459"/>
                  <a:gd name="connsiteX15" fmla="*/ 29856 w 43256"/>
                  <a:gd name="connsiteY15" fmla="*/ 2199 h 48459"/>
                  <a:gd name="connsiteX16" fmla="*/ 22177 w 43256"/>
                  <a:gd name="connsiteY16" fmla="*/ 4579 h 48459"/>
                  <a:gd name="connsiteX17" fmla="*/ 22536 w 43256"/>
                  <a:gd name="connsiteY17" fmla="*/ 3189 h 48459"/>
                  <a:gd name="connsiteX18" fmla="*/ 14036 w 43256"/>
                  <a:gd name="connsiteY18" fmla="*/ 5051 h 48459"/>
                  <a:gd name="connsiteX19" fmla="*/ 15336 w 43256"/>
                  <a:gd name="connsiteY19" fmla="*/ 6399 h 48459"/>
                  <a:gd name="connsiteX20" fmla="*/ 4163 w 43256"/>
                  <a:gd name="connsiteY20" fmla="*/ 15648 h 48459"/>
                  <a:gd name="connsiteX21" fmla="*/ 3936 w 43256"/>
                  <a:gd name="connsiteY21" fmla="*/ 14229 h 48459"/>
                  <a:gd name="connsiteX0" fmla="*/ 3936 w 43256"/>
                  <a:gd name="connsiteY0" fmla="*/ 14229 h 48459"/>
                  <a:gd name="connsiteX1" fmla="*/ 5659 w 43256"/>
                  <a:gd name="connsiteY1" fmla="*/ 6766 h 48459"/>
                  <a:gd name="connsiteX2" fmla="*/ 14041 w 43256"/>
                  <a:gd name="connsiteY2" fmla="*/ 5061 h 48459"/>
                  <a:gd name="connsiteX3" fmla="*/ 22492 w 43256"/>
                  <a:gd name="connsiteY3" fmla="*/ 3291 h 48459"/>
                  <a:gd name="connsiteX4" fmla="*/ 25785 w 43256"/>
                  <a:gd name="connsiteY4" fmla="*/ 59 h 48459"/>
                  <a:gd name="connsiteX5" fmla="*/ 29869 w 43256"/>
                  <a:gd name="connsiteY5" fmla="*/ 2340 h 48459"/>
                  <a:gd name="connsiteX6" fmla="*/ 35499 w 43256"/>
                  <a:gd name="connsiteY6" fmla="*/ 549 h 48459"/>
                  <a:gd name="connsiteX7" fmla="*/ 38354 w 43256"/>
                  <a:gd name="connsiteY7" fmla="*/ 5435 h 48459"/>
                  <a:gd name="connsiteX8" fmla="*/ 42018 w 43256"/>
                  <a:gd name="connsiteY8" fmla="*/ 10177 h 48459"/>
                  <a:gd name="connsiteX9" fmla="*/ 41854 w 43256"/>
                  <a:gd name="connsiteY9" fmla="*/ 15319 h 48459"/>
                  <a:gd name="connsiteX10" fmla="*/ 43052 w 43256"/>
                  <a:gd name="connsiteY10" fmla="*/ 23181 h 48459"/>
                  <a:gd name="connsiteX11" fmla="*/ 37440 w 43256"/>
                  <a:gd name="connsiteY11" fmla="*/ 30063 h 48459"/>
                  <a:gd name="connsiteX12" fmla="*/ 35431 w 43256"/>
                  <a:gd name="connsiteY12" fmla="*/ 35960 h 48459"/>
                  <a:gd name="connsiteX13" fmla="*/ 28591 w 43256"/>
                  <a:gd name="connsiteY13" fmla="*/ 36674 h 48459"/>
                  <a:gd name="connsiteX14" fmla="*/ 23703 w 43256"/>
                  <a:gd name="connsiteY14" fmla="*/ 42965 h 48459"/>
                  <a:gd name="connsiteX15" fmla="*/ 16516 w 43256"/>
                  <a:gd name="connsiteY15" fmla="*/ 39125 h 48459"/>
                  <a:gd name="connsiteX16" fmla="*/ 5840 w 43256"/>
                  <a:gd name="connsiteY16" fmla="*/ 35331 h 48459"/>
                  <a:gd name="connsiteX17" fmla="*/ 1146 w 43256"/>
                  <a:gd name="connsiteY17" fmla="*/ 31109 h 48459"/>
                  <a:gd name="connsiteX18" fmla="*/ 2149 w 43256"/>
                  <a:gd name="connsiteY18" fmla="*/ 25410 h 48459"/>
                  <a:gd name="connsiteX19" fmla="*/ 31 w 43256"/>
                  <a:gd name="connsiteY19" fmla="*/ 19563 h 48459"/>
                  <a:gd name="connsiteX20" fmla="*/ 3899 w 43256"/>
                  <a:gd name="connsiteY20" fmla="*/ 14366 h 48459"/>
                  <a:gd name="connsiteX21" fmla="*/ 3936 w 43256"/>
                  <a:gd name="connsiteY21" fmla="*/ 14229 h 48459"/>
                  <a:gd name="connsiteX0" fmla="*/ 684441 w 2202819"/>
                  <a:gd name="connsiteY0" fmla="*/ 1653414 h 1653414"/>
                  <a:gd name="connsiteX1" fmla="*/ 441091 w 2202819"/>
                  <a:gd name="connsiteY1" fmla="*/ 1481501 h 1653414"/>
                  <a:gd name="connsiteX0" fmla="*/ 750053 w 2202819"/>
                  <a:gd name="connsiteY0" fmla="*/ 1603831 h 1653414"/>
                  <a:gd name="connsiteX1" fmla="*/ 754843 w 2202819"/>
                  <a:gd name="connsiteY1" fmla="*/ 1499083 h 1653414"/>
                  <a:gd name="connsiteX0" fmla="*/ 729308 w 2202819"/>
                  <a:gd name="connsiteY0" fmla="*/ 1603764 h 1653414"/>
                  <a:gd name="connsiteX1" fmla="*/ 512178 w 2202819"/>
                  <a:gd name="connsiteY1" fmla="*/ 1465216 h 1653414"/>
                  <a:gd name="connsiteX0" fmla="*/ 4729 w 43256"/>
                  <a:gd name="connsiteY0" fmla="*/ 26036 h 48459"/>
                  <a:gd name="connsiteX1" fmla="*/ 2196 w 43256"/>
                  <a:gd name="connsiteY1" fmla="*/ 25239 h 48459"/>
                  <a:gd name="connsiteX2" fmla="*/ 6964 w 43256"/>
                  <a:gd name="connsiteY2" fmla="*/ 34758 h 48459"/>
                  <a:gd name="connsiteX3" fmla="*/ 5856 w 43256"/>
                  <a:gd name="connsiteY3" fmla="*/ 35139 h 48459"/>
                  <a:gd name="connsiteX4" fmla="*/ 16514 w 43256"/>
                  <a:gd name="connsiteY4" fmla="*/ 38949 h 48459"/>
                  <a:gd name="connsiteX5" fmla="*/ 15846 w 43256"/>
                  <a:gd name="connsiteY5" fmla="*/ 37209 h 48459"/>
                  <a:gd name="connsiteX6" fmla="*/ 28863 w 43256"/>
                  <a:gd name="connsiteY6" fmla="*/ 34610 h 48459"/>
                  <a:gd name="connsiteX7" fmla="*/ 28596 w 43256"/>
                  <a:gd name="connsiteY7" fmla="*/ 36519 h 48459"/>
                  <a:gd name="connsiteX8" fmla="*/ 34165 w 43256"/>
                  <a:gd name="connsiteY8" fmla="*/ 22813 h 48459"/>
                  <a:gd name="connsiteX9" fmla="*/ 37416 w 43256"/>
                  <a:gd name="connsiteY9" fmla="*/ 29949 h 48459"/>
                  <a:gd name="connsiteX10" fmla="*/ 41834 w 43256"/>
                  <a:gd name="connsiteY10" fmla="*/ 15213 h 48459"/>
                  <a:gd name="connsiteX11" fmla="*/ 40386 w 43256"/>
                  <a:gd name="connsiteY11" fmla="*/ 17889 h 48459"/>
                  <a:gd name="connsiteX12" fmla="*/ 38360 w 43256"/>
                  <a:gd name="connsiteY12" fmla="*/ 5285 h 48459"/>
                  <a:gd name="connsiteX13" fmla="*/ 38436 w 43256"/>
                  <a:gd name="connsiteY13" fmla="*/ 6549 h 48459"/>
                  <a:gd name="connsiteX14" fmla="*/ 29114 w 43256"/>
                  <a:gd name="connsiteY14" fmla="*/ 3811 h 48459"/>
                  <a:gd name="connsiteX15" fmla="*/ 29856 w 43256"/>
                  <a:gd name="connsiteY15" fmla="*/ 2199 h 48459"/>
                  <a:gd name="connsiteX16" fmla="*/ 22177 w 43256"/>
                  <a:gd name="connsiteY16" fmla="*/ 4579 h 48459"/>
                  <a:gd name="connsiteX17" fmla="*/ 22536 w 43256"/>
                  <a:gd name="connsiteY17" fmla="*/ 3189 h 48459"/>
                  <a:gd name="connsiteX18" fmla="*/ 14036 w 43256"/>
                  <a:gd name="connsiteY18" fmla="*/ 5051 h 48459"/>
                  <a:gd name="connsiteX19" fmla="*/ 15336 w 43256"/>
                  <a:gd name="connsiteY19" fmla="*/ 6399 h 48459"/>
                  <a:gd name="connsiteX20" fmla="*/ 4163 w 43256"/>
                  <a:gd name="connsiteY20" fmla="*/ 15648 h 48459"/>
                  <a:gd name="connsiteX21" fmla="*/ 3936 w 43256"/>
                  <a:gd name="connsiteY21" fmla="*/ 14229 h 48459"/>
                  <a:gd name="connsiteX0" fmla="*/ 3936 w 43256"/>
                  <a:gd name="connsiteY0" fmla="*/ 14229 h 48459"/>
                  <a:gd name="connsiteX1" fmla="*/ 5659 w 43256"/>
                  <a:gd name="connsiteY1" fmla="*/ 6766 h 48459"/>
                  <a:gd name="connsiteX2" fmla="*/ 14041 w 43256"/>
                  <a:gd name="connsiteY2" fmla="*/ 5061 h 48459"/>
                  <a:gd name="connsiteX3" fmla="*/ 22492 w 43256"/>
                  <a:gd name="connsiteY3" fmla="*/ 3291 h 48459"/>
                  <a:gd name="connsiteX4" fmla="*/ 25785 w 43256"/>
                  <a:gd name="connsiteY4" fmla="*/ 59 h 48459"/>
                  <a:gd name="connsiteX5" fmla="*/ 29869 w 43256"/>
                  <a:gd name="connsiteY5" fmla="*/ 2340 h 48459"/>
                  <a:gd name="connsiteX6" fmla="*/ 35499 w 43256"/>
                  <a:gd name="connsiteY6" fmla="*/ 549 h 48459"/>
                  <a:gd name="connsiteX7" fmla="*/ 38354 w 43256"/>
                  <a:gd name="connsiteY7" fmla="*/ 5435 h 48459"/>
                  <a:gd name="connsiteX8" fmla="*/ 42018 w 43256"/>
                  <a:gd name="connsiteY8" fmla="*/ 10177 h 48459"/>
                  <a:gd name="connsiteX9" fmla="*/ 41854 w 43256"/>
                  <a:gd name="connsiteY9" fmla="*/ 15319 h 48459"/>
                  <a:gd name="connsiteX10" fmla="*/ 43052 w 43256"/>
                  <a:gd name="connsiteY10" fmla="*/ 23181 h 48459"/>
                  <a:gd name="connsiteX11" fmla="*/ 37440 w 43256"/>
                  <a:gd name="connsiteY11" fmla="*/ 30063 h 48459"/>
                  <a:gd name="connsiteX12" fmla="*/ 35431 w 43256"/>
                  <a:gd name="connsiteY12" fmla="*/ 35960 h 48459"/>
                  <a:gd name="connsiteX13" fmla="*/ 28591 w 43256"/>
                  <a:gd name="connsiteY13" fmla="*/ 36674 h 48459"/>
                  <a:gd name="connsiteX14" fmla="*/ 23703 w 43256"/>
                  <a:gd name="connsiteY14" fmla="*/ 42965 h 48459"/>
                  <a:gd name="connsiteX15" fmla="*/ 16516 w 43256"/>
                  <a:gd name="connsiteY15" fmla="*/ 39125 h 48459"/>
                  <a:gd name="connsiteX16" fmla="*/ 5840 w 43256"/>
                  <a:gd name="connsiteY16" fmla="*/ 35331 h 48459"/>
                  <a:gd name="connsiteX17" fmla="*/ 1146 w 43256"/>
                  <a:gd name="connsiteY17" fmla="*/ 31109 h 48459"/>
                  <a:gd name="connsiteX18" fmla="*/ 2149 w 43256"/>
                  <a:gd name="connsiteY18" fmla="*/ 25410 h 48459"/>
                  <a:gd name="connsiteX19" fmla="*/ 31 w 43256"/>
                  <a:gd name="connsiteY19" fmla="*/ 19563 h 48459"/>
                  <a:gd name="connsiteX20" fmla="*/ 3899 w 43256"/>
                  <a:gd name="connsiteY20" fmla="*/ 14366 h 48459"/>
                  <a:gd name="connsiteX21" fmla="*/ 3936 w 43256"/>
                  <a:gd name="connsiteY21" fmla="*/ 14229 h 48459"/>
                  <a:gd name="connsiteX0" fmla="*/ 684441 w 2202819"/>
                  <a:gd name="connsiteY0" fmla="*/ 1653414 h 1653414"/>
                  <a:gd name="connsiteX1" fmla="*/ 367272 w 2202819"/>
                  <a:gd name="connsiteY1" fmla="*/ 1350532 h 1653414"/>
                  <a:gd name="connsiteX0" fmla="*/ 750053 w 2202819"/>
                  <a:gd name="connsiteY0" fmla="*/ 1603831 h 1653414"/>
                  <a:gd name="connsiteX1" fmla="*/ 754843 w 2202819"/>
                  <a:gd name="connsiteY1" fmla="*/ 1499083 h 1653414"/>
                  <a:gd name="connsiteX0" fmla="*/ 729308 w 2202819"/>
                  <a:gd name="connsiteY0" fmla="*/ 1603764 h 1653414"/>
                  <a:gd name="connsiteX1" fmla="*/ 512178 w 2202819"/>
                  <a:gd name="connsiteY1" fmla="*/ 1465216 h 1653414"/>
                  <a:gd name="connsiteX0" fmla="*/ 4729 w 43256"/>
                  <a:gd name="connsiteY0" fmla="*/ 26036 h 48459"/>
                  <a:gd name="connsiteX1" fmla="*/ 2196 w 43256"/>
                  <a:gd name="connsiteY1" fmla="*/ 25239 h 48459"/>
                  <a:gd name="connsiteX2" fmla="*/ 6964 w 43256"/>
                  <a:gd name="connsiteY2" fmla="*/ 34758 h 48459"/>
                  <a:gd name="connsiteX3" fmla="*/ 5856 w 43256"/>
                  <a:gd name="connsiteY3" fmla="*/ 35139 h 48459"/>
                  <a:gd name="connsiteX4" fmla="*/ 16514 w 43256"/>
                  <a:gd name="connsiteY4" fmla="*/ 38949 h 48459"/>
                  <a:gd name="connsiteX5" fmla="*/ 15846 w 43256"/>
                  <a:gd name="connsiteY5" fmla="*/ 37209 h 48459"/>
                  <a:gd name="connsiteX6" fmla="*/ 28863 w 43256"/>
                  <a:gd name="connsiteY6" fmla="*/ 34610 h 48459"/>
                  <a:gd name="connsiteX7" fmla="*/ 28596 w 43256"/>
                  <a:gd name="connsiteY7" fmla="*/ 36519 h 48459"/>
                  <a:gd name="connsiteX8" fmla="*/ 34165 w 43256"/>
                  <a:gd name="connsiteY8" fmla="*/ 22813 h 48459"/>
                  <a:gd name="connsiteX9" fmla="*/ 37416 w 43256"/>
                  <a:gd name="connsiteY9" fmla="*/ 29949 h 48459"/>
                  <a:gd name="connsiteX10" fmla="*/ 41834 w 43256"/>
                  <a:gd name="connsiteY10" fmla="*/ 15213 h 48459"/>
                  <a:gd name="connsiteX11" fmla="*/ 40386 w 43256"/>
                  <a:gd name="connsiteY11" fmla="*/ 17889 h 48459"/>
                  <a:gd name="connsiteX12" fmla="*/ 38360 w 43256"/>
                  <a:gd name="connsiteY12" fmla="*/ 5285 h 48459"/>
                  <a:gd name="connsiteX13" fmla="*/ 38436 w 43256"/>
                  <a:gd name="connsiteY13" fmla="*/ 6549 h 48459"/>
                  <a:gd name="connsiteX14" fmla="*/ 29114 w 43256"/>
                  <a:gd name="connsiteY14" fmla="*/ 3811 h 48459"/>
                  <a:gd name="connsiteX15" fmla="*/ 29856 w 43256"/>
                  <a:gd name="connsiteY15" fmla="*/ 2199 h 48459"/>
                  <a:gd name="connsiteX16" fmla="*/ 22177 w 43256"/>
                  <a:gd name="connsiteY16" fmla="*/ 4579 h 48459"/>
                  <a:gd name="connsiteX17" fmla="*/ 22536 w 43256"/>
                  <a:gd name="connsiteY17" fmla="*/ 3189 h 48459"/>
                  <a:gd name="connsiteX18" fmla="*/ 14036 w 43256"/>
                  <a:gd name="connsiteY18" fmla="*/ 5051 h 48459"/>
                  <a:gd name="connsiteX19" fmla="*/ 15336 w 43256"/>
                  <a:gd name="connsiteY19" fmla="*/ 6399 h 48459"/>
                  <a:gd name="connsiteX20" fmla="*/ 4163 w 43256"/>
                  <a:gd name="connsiteY20" fmla="*/ 15648 h 48459"/>
                  <a:gd name="connsiteX21" fmla="*/ 3936 w 43256"/>
                  <a:gd name="connsiteY21" fmla="*/ 14229 h 48459"/>
                  <a:gd name="connsiteX0" fmla="*/ 3936 w 43256"/>
                  <a:gd name="connsiteY0" fmla="*/ 14229 h 47078"/>
                  <a:gd name="connsiteX1" fmla="*/ 5659 w 43256"/>
                  <a:gd name="connsiteY1" fmla="*/ 6766 h 47078"/>
                  <a:gd name="connsiteX2" fmla="*/ 14041 w 43256"/>
                  <a:gd name="connsiteY2" fmla="*/ 5061 h 47078"/>
                  <a:gd name="connsiteX3" fmla="*/ 22492 w 43256"/>
                  <a:gd name="connsiteY3" fmla="*/ 3291 h 47078"/>
                  <a:gd name="connsiteX4" fmla="*/ 25785 w 43256"/>
                  <a:gd name="connsiteY4" fmla="*/ 59 h 47078"/>
                  <a:gd name="connsiteX5" fmla="*/ 29869 w 43256"/>
                  <a:gd name="connsiteY5" fmla="*/ 2340 h 47078"/>
                  <a:gd name="connsiteX6" fmla="*/ 35499 w 43256"/>
                  <a:gd name="connsiteY6" fmla="*/ 549 h 47078"/>
                  <a:gd name="connsiteX7" fmla="*/ 38354 w 43256"/>
                  <a:gd name="connsiteY7" fmla="*/ 5435 h 47078"/>
                  <a:gd name="connsiteX8" fmla="*/ 42018 w 43256"/>
                  <a:gd name="connsiteY8" fmla="*/ 10177 h 47078"/>
                  <a:gd name="connsiteX9" fmla="*/ 41854 w 43256"/>
                  <a:gd name="connsiteY9" fmla="*/ 15319 h 47078"/>
                  <a:gd name="connsiteX10" fmla="*/ 43052 w 43256"/>
                  <a:gd name="connsiteY10" fmla="*/ 23181 h 47078"/>
                  <a:gd name="connsiteX11" fmla="*/ 37440 w 43256"/>
                  <a:gd name="connsiteY11" fmla="*/ 30063 h 47078"/>
                  <a:gd name="connsiteX12" fmla="*/ 35431 w 43256"/>
                  <a:gd name="connsiteY12" fmla="*/ 35960 h 47078"/>
                  <a:gd name="connsiteX13" fmla="*/ 28591 w 43256"/>
                  <a:gd name="connsiteY13" fmla="*/ 36674 h 47078"/>
                  <a:gd name="connsiteX14" fmla="*/ 23703 w 43256"/>
                  <a:gd name="connsiteY14" fmla="*/ 42965 h 47078"/>
                  <a:gd name="connsiteX15" fmla="*/ 16516 w 43256"/>
                  <a:gd name="connsiteY15" fmla="*/ 39125 h 47078"/>
                  <a:gd name="connsiteX16" fmla="*/ 5840 w 43256"/>
                  <a:gd name="connsiteY16" fmla="*/ 35331 h 47078"/>
                  <a:gd name="connsiteX17" fmla="*/ 1146 w 43256"/>
                  <a:gd name="connsiteY17" fmla="*/ 31109 h 47078"/>
                  <a:gd name="connsiteX18" fmla="*/ 2149 w 43256"/>
                  <a:gd name="connsiteY18" fmla="*/ 25410 h 47078"/>
                  <a:gd name="connsiteX19" fmla="*/ 31 w 43256"/>
                  <a:gd name="connsiteY19" fmla="*/ 19563 h 47078"/>
                  <a:gd name="connsiteX20" fmla="*/ 3899 w 43256"/>
                  <a:gd name="connsiteY20" fmla="*/ 14366 h 47078"/>
                  <a:gd name="connsiteX21" fmla="*/ 3936 w 43256"/>
                  <a:gd name="connsiteY21" fmla="*/ 14229 h 47078"/>
                  <a:gd name="connsiteX0" fmla="*/ 341541 w 2202819"/>
                  <a:gd name="connsiteY0" fmla="*/ 1486726 h 1606306"/>
                  <a:gd name="connsiteX1" fmla="*/ 367272 w 2202819"/>
                  <a:gd name="connsiteY1" fmla="*/ 1350532 h 1606306"/>
                  <a:gd name="connsiteX0" fmla="*/ 750053 w 2202819"/>
                  <a:gd name="connsiteY0" fmla="*/ 1603831 h 1606306"/>
                  <a:gd name="connsiteX1" fmla="*/ 754843 w 2202819"/>
                  <a:gd name="connsiteY1" fmla="*/ 1499083 h 1606306"/>
                  <a:gd name="connsiteX0" fmla="*/ 729308 w 2202819"/>
                  <a:gd name="connsiteY0" fmla="*/ 1603764 h 1606306"/>
                  <a:gd name="connsiteX1" fmla="*/ 512178 w 2202819"/>
                  <a:gd name="connsiteY1" fmla="*/ 1465216 h 1606306"/>
                  <a:gd name="connsiteX0" fmla="*/ 4729 w 43256"/>
                  <a:gd name="connsiteY0" fmla="*/ 26036 h 47078"/>
                  <a:gd name="connsiteX1" fmla="*/ 2196 w 43256"/>
                  <a:gd name="connsiteY1" fmla="*/ 25239 h 47078"/>
                  <a:gd name="connsiteX2" fmla="*/ 6964 w 43256"/>
                  <a:gd name="connsiteY2" fmla="*/ 34758 h 47078"/>
                  <a:gd name="connsiteX3" fmla="*/ 5856 w 43256"/>
                  <a:gd name="connsiteY3" fmla="*/ 35139 h 47078"/>
                  <a:gd name="connsiteX4" fmla="*/ 16514 w 43256"/>
                  <a:gd name="connsiteY4" fmla="*/ 38949 h 47078"/>
                  <a:gd name="connsiteX5" fmla="*/ 15846 w 43256"/>
                  <a:gd name="connsiteY5" fmla="*/ 37209 h 47078"/>
                  <a:gd name="connsiteX6" fmla="*/ 28863 w 43256"/>
                  <a:gd name="connsiteY6" fmla="*/ 34610 h 47078"/>
                  <a:gd name="connsiteX7" fmla="*/ 28596 w 43256"/>
                  <a:gd name="connsiteY7" fmla="*/ 36519 h 47078"/>
                  <a:gd name="connsiteX8" fmla="*/ 34165 w 43256"/>
                  <a:gd name="connsiteY8" fmla="*/ 22813 h 47078"/>
                  <a:gd name="connsiteX9" fmla="*/ 37416 w 43256"/>
                  <a:gd name="connsiteY9" fmla="*/ 29949 h 47078"/>
                  <a:gd name="connsiteX10" fmla="*/ 41834 w 43256"/>
                  <a:gd name="connsiteY10" fmla="*/ 15213 h 47078"/>
                  <a:gd name="connsiteX11" fmla="*/ 40386 w 43256"/>
                  <a:gd name="connsiteY11" fmla="*/ 17889 h 47078"/>
                  <a:gd name="connsiteX12" fmla="*/ 38360 w 43256"/>
                  <a:gd name="connsiteY12" fmla="*/ 5285 h 47078"/>
                  <a:gd name="connsiteX13" fmla="*/ 38436 w 43256"/>
                  <a:gd name="connsiteY13" fmla="*/ 6549 h 47078"/>
                  <a:gd name="connsiteX14" fmla="*/ 29114 w 43256"/>
                  <a:gd name="connsiteY14" fmla="*/ 3811 h 47078"/>
                  <a:gd name="connsiteX15" fmla="*/ 29856 w 43256"/>
                  <a:gd name="connsiteY15" fmla="*/ 2199 h 47078"/>
                  <a:gd name="connsiteX16" fmla="*/ 22177 w 43256"/>
                  <a:gd name="connsiteY16" fmla="*/ 4579 h 47078"/>
                  <a:gd name="connsiteX17" fmla="*/ 22536 w 43256"/>
                  <a:gd name="connsiteY17" fmla="*/ 3189 h 47078"/>
                  <a:gd name="connsiteX18" fmla="*/ 14036 w 43256"/>
                  <a:gd name="connsiteY18" fmla="*/ 5051 h 47078"/>
                  <a:gd name="connsiteX19" fmla="*/ 15336 w 43256"/>
                  <a:gd name="connsiteY19" fmla="*/ 6399 h 47078"/>
                  <a:gd name="connsiteX20" fmla="*/ 4163 w 43256"/>
                  <a:gd name="connsiteY20" fmla="*/ 15648 h 47078"/>
                  <a:gd name="connsiteX21" fmla="*/ 3936 w 43256"/>
                  <a:gd name="connsiteY21" fmla="*/ 14229 h 47078"/>
                  <a:gd name="connsiteX0" fmla="*/ 3936 w 43256"/>
                  <a:gd name="connsiteY0" fmla="*/ 14229 h 47078"/>
                  <a:gd name="connsiteX1" fmla="*/ 5659 w 43256"/>
                  <a:gd name="connsiteY1" fmla="*/ 6766 h 47078"/>
                  <a:gd name="connsiteX2" fmla="*/ 14041 w 43256"/>
                  <a:gd name="connsiteY2" fmla="*/ 5061 h 47078"/>
                  <a:gd name="connsiteX3" fmla="*/ 22492 w 43256"/>
                  <a:gd name="connsiteY3" fmla="*/ 3291 h 47078"/>
                  <a:gd name="connsiteX4" fmla="*/ 25785 w 43256"/>
                  <a:gd name="connsiteY4" fmla="*/ 59 h 47078"/>
                  <a:gd name="connsiteX5" fmla="*/ 29869 w 43256"/>
                  <a:gd name="connsiteY5" fmla="*/ 2340 h 47078"/>
                  <a:gd name="connsiteX6" fmla="*/ 35499 w 43256"/>
                  <a:gd name="connsiteY6" fmla="*/ 549 h 47078"/>
                  <a:gd name="connsiteX7" fmla="*/ 38354 w 43256"/>
                  <a:gd name="connsiteY7" fmla="*/ 5435 h 47078"/>
                  <a:gd name="connsiteX8" fmla="*/ 42018 w 43256"/>
                  <a:gd name="connsiteY8" fmla="*/ 10177 h 47078"/>
                  <a:gd name="connsiteX9" fmla="*/ 41854 w 43256"/>
                  <a:gd name="connsiteY9" fmla="*/ 15319 h 47078"/>
                  <a:gd name="connsiteX10" fmla="*/ 43052 w 43256"/>
                  <a:gd name="connsiteY10" fmla="*/ 23181 h 47078"/>
                  <a:gd name="connsiteX11" fmla="*/ 37440 w 43256"/>
                  <a:gd name="connsiteY11" fmla="*/ 30063 h 47078"/>
                  <a:gd name="connsiteX12" fmla="*/ 35431 w 43256"/>
                  <a:gd name="connsiteY12" fmla="*/ 35960 h 47078"/>
                  <a:gd name="connsiteX13" fmla="*/ 28591 w 43256"/>
                  <a:gd name="connsiteY13" fmla="*/ 36674 h 47078"/>
                  <a:gd name="connsiteX14" fmla="*/ 23703 w 43256"/>
                  <a:gd name="connsiteY14" fmla="*/ 42965 h 47078"/>
                  <a:gd name="connsiteX15" fmla="*/ 16516 w 43256"/>
                  <a:gd name="connsiteY15" fmla="*/ 39125 h 47078"/>
                  <a:gd name="connsiteX16" fmla="*/ 5840 w 43256"/>
                  <a:gd name="connsiteY16" fmla="*/ 35331 h 47078"/>
                  <a:gd name="connsiteX17" fmla="*/ 1146 w 43256"/>
                  <a:gd name="connsiteY17" fmla="*/ 31109 h 47078"/>
                  <a:gd name="connsiteX18" fmla="*/ 2149 w 43256"/>
                  <a:gd name="connsiteY18" fmla="*/ 25410 h 47078"/>
                  <a:gd name="connsiteX19" fmla="*/ 31 w 43256"/>
                  <a:gd name="connsiteY19" fmla="*/ 19563 h 47078"/>
                  <a:gd name="connsiteX20" fmla="*/ 3899 w 43256"/>
                  <a:gd name="connsiteY20" fmla="*/ 14366 h 47078"/>
                  <a:gd name="connsiteX21" fmla="*/ 3936 w 43256"/>
                  <a:gd name="connsiteY21" fmla="*/ 14229 h 47078"/>
                  <a:gd name="connsiteX0" fmla="*/ 370116 w 2202819"/>
                  <a:gd name="connsiteY0" fmla="*/ 1358139 h 1606306"/>
                  <a:gd name="connsiteX1" fmla="*/ 367272 w 2202819"/>
                  <a:gd name="connsiteY1" fmla="*/ 1350532 h 1606306"/>
                  <a:gd name="connsiteX0" fmla="*/ 750053 w 2202819"/>
                  <a:gd name="connsiteY0" fmla="*/ 1603831 h 1606306"/>
                  <a:gd name="connsiteX1" fmla="*/ 754843 w 2202819"/>
                  <a:gd name="connsiteY1" fmla="*/ 1499083 h 1606306"/>
                  <a:gd name="connsiteX0" fmla="*/ 729308 w 2202819"/>
                  <a:gd name="connsiteY0" fmla="*/ 1603764 h 1606306"/>
                  <a:gd name="connsiteX1" fmla="*/ 512178 w 2202819"/>
                  <a:gd name="connsiteY1" fmla="*/ 1465216 h 1606306"/>
                  <a:gd name="connsiteX0" fmla="*/ 4729 w 43256"/>
                  <a:gd name="connsiteY0" fmla="*/ 26036 h 47078"/>
                  <a:gd name="connsiteX1" fmla="*/ 2196 w 43256"/>
                  <a:gd name="connsiteY1" fmla="*/ 25239 h 47078"/>
                  <a:gd name="connsiteX2" fmla="*/ 6964 w 43256"/>
                  <a:gd name="connsiteY2" fmla="*/ 34758 h 47078"/>
                  <a:gd name="connsiteX3" fmla="*/ 5856 w 43256"/>
                  <a:gd name="connsiteY3" fmla="*/ 35139 h 47078"/>
                  <a:gd name="connsiteX4" fmla="*/ 16514 w 43256"/>
                  <a:gd name="connsiteY4" fmla="*/ 38949 h 47078"/>
                  <a:gd name="connsiteX5" fmla="*/ 15846 w 43256"/>
                  <a:gd name="connsiteY5" fmla="*/ 37209 h 47078"/>
                  <a:gd name="connsiteX6" fmla="*/ 28863 w 43256"/>
                  <a:gd name="connsiteY6" fmla="*/ 34610 h 47078"/>
                  <a:gd name="connsiteX7" fmla="*/ 28596 w 43256"/>
                  <a:gd name="connsiteY7" fmla="*/ 36519 h 47078"/>
                  <a:gd name="connsiteX8" fmla="*/ 34165 w 43256"/>
                  <a:gd name="connsiteY8" fmla="*/ 22813 h 47078"/>
                  <a:gd name="connsiteX9" fmla="*/ 37416 w 43256"/>
                  <a:gd name="connsiteY9" fmla="*/ 29949 h 47078"/>
                  <a:gd name="connsiteX10" fmla="*/ 41834 w 43256"/>
                  <a:gd name="connsiteY10" fmla="*/ 15213 h 47078"/>
                  <a:gd name="connsiteX11" fmla="*/ 40386 w 43256"/>
                  <a:gd name="connsiteY11" fmla="*/ 17889 h 47078"/>
                  <a:gd name="connsiteX12" fmla="*/ 38360 w 43256"/>
                  <a:gd name="connsiteY12" fmla="*/ 5285 h 47078"/>
                  <a:gd name="connsiteX13" fmla="*/ 38436 w 43256"/>
                  <a:gd name="connsiteY13" fmla="*/ 6549 h 47078"/>
                  <a:gd name="connsiteX14" fmla="*/ 29114 w 43256"/>
                  <a:gd name="connsiteY14" fmla="*/ 3811 h 47078"/>
                  <a:gd name="connsiteX15" fmla="*/ 29856 w 43256"/>
                  <a:gd name="connsiteY15" fmla="*/ 2199 h 47078"/>
                  <a:gd name="connsiteX16" fmla="*/ 22177 w 43256"/>
                  <a:gd name="connsiteY16" fmla="*/ 4579 h 47078"/>
                  <a:gd name="connsiteX17" fmla="*/ 22536 w 43256"/>
                  <a:gd name="connsiteY17" fmla="*/ 3189 h 47078"/>
                  <a:gd name="connsiteX18" fmla="*/ 14036 w 43256"/>
                  <a:gd name="connsiteY18" fmla="*/ 5051 h 47078"/>
                  <a:gd name="connsiteX19" fmla="*/ 15336 w 43256"/>
                  <a:gd name="connsiteY19" fmla="*/ 6399 h 47078"/>
                  <a:gd name="connsiteX20" fmla="*/ 4163 w 43256"/>
                  <a:gd name="connsiteY20" fmla="*/ 15648 h 47078"/>
                  <a:gd name="connsiteX21" fmla="*/ 3936 w 43256"/>
                  <a:gd name="connsiteY21" fmla="*/ 14229 h 47078"/>
                  <a:gd name="connsiteX0" fmla="*/ 3936 w 43256"/>
                  <a:gd name="connsiteY0" fmla="*/ 14229 h 47078"/>
                  <a:gd name="connsiteX1" fmla="*/ 5659 w 43256"/>
                  <a:gd name="connsiteY1" fmla="*/ 6766 h 47078"/>
                  <a:gd name="connsiteX2" fmla="*/ 14041 w 43256"/>
                  <a:gd name="connsiteY2" fmla="*/ 5061 h 47078"/>
                  <a:gd name="connsiteX3" fmla="*/ 22492 w 43256"/>
                  <a:gd name="connsiteY3" fmla="*/ 3291 h 47078"/>
                  <a:gd name="connsiteX4" fmla="*/ 25785 w 43256"/>
                  <a:gd name="connsiteY4" fmla="*/ 59 h 47078"/>
                  <a:gd name="connsiteX5" fmla="*/ 29869 w 43256"/>
                  <a:gd name="connsiteY5" fmla="*/ 2340 h 47078"/>
                  <a:gd name="connsiteX6" fmla="*/ 35499 w 43256"/>
                  <a:gd name="connsiteY6" fmla="*/ 549 h 47078"/>
                  <a:gd name="connsiteX7" fmla="*/ 38354 w 43256"/>
                  <a:gd name="connsiteY7" fmla="*/ 5435 h 47078"/>
                  <a:gd name="connsiteX8" fmla="*/ 42018 w 43256"/>
                  <a:gd name="connsiteY8" fmla="*/ 10177 h 47078"/>
                  <a:gd name="connsiteX9" fmla="*/ 41854 w 43256"/>
                  <a:gd name="connsiteY9" fmla="*/ 15319 h 47078"/>
                  <a:gd name="connsiteX10" fmla="*/ 43052 w 43256"/>
                  <a:gd name="connsiteY10" fmla="*/ 23181 h 47078"/>
                  <a:gd name="connsiteX11" fmla="*/ 37440 w 43256"/>
                  <a:gd name="connsiteY11" fmla="*/ 30063 h 47078"/>
                  <a:gd name="connsiteX12" fmla="*/ 35431 w 43256"/>
                  <a:gd name="connsiteY12" fmla="*/ 35960 h 47078"/>
                  <a:gd name="connsiteX13" fmla="*/ 28591 w 43256"/>
                  <a:gd name="connsiteY13" fmla="*/ 36674 h 47078"/>
                  <a:gd name="connsiteX14" fmla="*/ 23703 w 43256"/>
                  <a:gd name="connsiteY14" fmla="*/ 42965 h 47078"/>
                  <a:gd name="connsiteX15" fmla="*/ 16516 w 43256"/>
                  <a:gd name="connsiteY15" fmla="*/ 39125 h 47078"/>
                  <a:gd name="connsiteX16" fmla="*/ 5840 w 43256"/>
                  <a:gd name="connsiteY16" fmla="*/ 35331 h 47078"/>
                  <a:gd name="connsiteX17" fmla="*/ 1146 w 43256"/>
                  <a:gd name="connsiteY17" fmla="*/ 31109 h 47078"/>
                  <a:gd name="connsiteX18" fmla="*/ 2149 w 43256"/>
                  <a:gd name="connsiteY18" fmla="*/ 25410 h 47078"/>
                  <a:gd name="connsiteX19" fmla="*/ 31 w 43256"/>
                  <a:gd name="connsiteY19" fmla="*/ 19563 h 47078"/>
                  <a:gd name="connsiteX20" fmla="*/ 3899 w 43256"/>
                  <a:gd name="connsiteY20" fmla="*/ 14366 h 47078"/>
                  <a:gd name="connsiteX21" fmla="*/ 3936 w 43256"/>
                  <a:gd name="connsiteY21" fmla="*/ 14229 h 47078"/>
                  <a:gd name="connsiteX0" fmla="*/ 370116 w 2202819"/>
                  <a:gd name="connsiteY0" fmla="*/ 1358139 h 1606306"/>
                  <a:gd name="connsiteX1" fmla="*/ 391085 w 2202819"/>
                  <a:gd name="connsiteY1" fmla="*/ 1300526 h 1606306"/>
                  <a:gd name="connsiteX0" fmla="*/ 750053 w 2202819"/>
                  <a:gd name="connsiteY0" fmla="*/ 1603831 h 1606306"/>
                  <a:gd name="connsiteX1" fmla="*/ 754843 w 2202819"/>
                  <a:gd name="connsiteY1" fmla="*/ 1499083 h 1606306"/>
                  <a:gd name="connsiteX0" fmla="*/ 729308 w 2202819"/>
                  <a:gd name="connsiteY0" fmla="*/ 1603764 h 1606306"/>
                  <a:gd name="connsiteX1" fmla="*/ 512178 w 2202819"/>
                  <a:gd name="connsiteY1" fmla="*/ 1465216 h 1606306"/>
                  <a:gd name="connsiteX0" fmla="*/ 4729 w 43256"/>
                  <a:gd name="connsiteY0" fmla="*/ 26036 h 47078"/>
                  <a:gd name="connsiteX1" fmla="*/ 2196 w 43256"/>
                  <a:gd name="connsiteY1" fmla="*/ 25239 h 47078"/>
                  <a:gd name="connsiteX2" fmla="*/ 6964 w 43256"/>
                  <a:gd name="connsiteY2" fmla="*/ 34758 h 47078"/>
                  <a:gd name="connsiteX3" fmla="*/ 5856 w 43256"/>
                  <a:gd name="connsiteY3" fmla="*/ 35139 h 47078"/>
                  <a:gd name="connsiteX4" fmla="*/ 16514 w 43256"/>
                  <a:gd name="connsiteY4" fmla="*/ 38949 h 47078"/>
                  <a:gd name="connsiteX5" fmla="*/ 15846 w 43256"/>
                  <a:gd name="connsiteY5" fmla="*/ 37209 h 47078"/>
                  <a:gd name="connsiteX6" fmla="*/ 28863 w 43256"/>
                  <a:gd name="connsiteY6" fmla="*/ 34610 h 47078"/>
                  <a:gd name="connsiteX7" fmla="*/ 28596 w 43256"/>
                  <a:gd name="connsiteY7" fmla="*/ 36519 h 47078"/>
                  <a:gd name="connsiteX8" fmla="*/ 34165 w 43256"/>
                  <a:gd name="connsiteY8" fmla="*/ 22813 h 47078"/>
                  <a:gd name="connsiteX9" fmla="*/ 37416 w 43256"/>
                  <a:gd name="connsiteY9" fmla="*/ 29949 h 47078"/>
                  <a:gd name="connsiteX10" fmla="*/ 41834 w 43256"/>
                  <a:gd name="connsiteY10" fmla="*/ 15213 h 47078"/>
                  <a:gd name="connsiteX11" fmla="*/ 40386 w 43256"/>
                  <a:gd name="connsiteY11" fmla="*/ 17889 h 47078"/>
                  <a:gd name="connsiteX12" fmla="*/ 38360 w 43256"/>
                  <a:gd name="connsiteY12" fmla="*/ 5285 h 47078"/>
                  <a:gd name="connsiteX13" fmla="*/ 38436 w 43256"/>
                  <a:gd name="connsiteY13" fmla="*/ 6549 h 47078"/>
                  <a:gd name="connsiteX14" fmla="*/ 29114 w 43256"/>
                  <a:gd name="connsiteY14" fmla="*/ 3811 h 47078"/>
                  <a:gd name="connsiteX15" fmla="*/ 29856 w 43256"/>
                  <a:gd name="connsiteY15" fmla="*/ 2199 h 47078"/>
                  <a:gd name="connsiteX16" fmla="*/ 22177 w 43256"/>
                  <a:gd name="connsiteY16" fmla="*/ 4579 h 47078"/>
                  <a:gd name="connsiteX17" fmla="*/ 22536 w 43256"/>
                  <a:gd name="connsiteY17" fmla="*/ 3189 h 47078"/>
                  <a:gd name="connsiteX18" fmla="*/ 14036 w 43256"/>
                  <a:gd name="connsiteY18" fmla="*/ 5051 h 47078"/>
                  <a:gd name="connsiteX19" fmla="*/ 15336 w 43256"/>
                  <a:gd name="connsiteY19" fmla="*/ 6399 h 47078"/>
                  <a:gd name="connsiteX20" fmla="*/ 4163 w 43256"/>
                  <a:gd name="connsiteY20" fmla="*/ 15648 h 47078"/>
                  <a:gd name="connsiteX21" fmla="*/ 3936 w 43256"/>
                  <a:gd name="connsiteY21" fmla="*/ 14229 h 47078"/>
                  <a:gd name="connsiteX0" fmla="*/ 3936 w 43256"/>
                  <a:gd name="connsiteY0" fmla="*/ 14229 h 47078"/>
                  <a:gd name="connsiteX1" fmla="*/ 5659 w 43256"/>
                  <a:gd name="connsiteY1" fmla="*/ 6766 h 47078"/>
                  <a:gd name="connsiteX2" fmla="*/ 14041 w 43256"/>
                  <a:gd name="connsiteY2" fmla="*/ 5061 h 47078"/>
                  <a:gd name="connsiteX3" fmla="*/ 22492 w 43256"/>
                  <a:gd name="connsiteY3" fmla="*/ 3291 h 47078"/>
                  <a:gd name="connsiteX4" fmla="*/ 25785 w 43256"/>
                  <a:gd name="connsiteY4" fmla="*/ 59 h 47078"/>
                  <a:gd name="connsiteX5" fmla="*/ 29869 w 43256"/>
                  <a:gd name="connsiteY5" fmla="*/ 2340 h 47078"/>
                  <a:gd name="connsiteX6" fmla="*/ 35499 w 43256"/>
                  <a:gd name="connsiteY6" fmla="*/ 549 h 47078"/>
                  <a:gd name="connsiteX7" fmla="*/ 38354 w 43256"/>
                  <a:gd name="connsiteY7" fmla="*/ 5435 h 47078"/>
                  <a:gd name="connsiteX8" fmla="*/ 42018 w 43256"/>
                  <a:gd name="connsiteY8" fmla="*/ 10177 h 47078"/>
                  <a:gd name="connsiteX9" fmla="*/ 41854 w 43256"/>
                  <a:gd name="connsiteY9" fmla="*/ 15319 h 47078"/>
                  <a:gd name="connsiteX10" fmla="*/ 43052 w 43256"/>
                  <a:gd name="connsiteY10" fmla="*/ 23181 h 47078"/>
                  <a:gd name="connsiteX11" fmla="*/ 37440 w 43256"/>
                  <a:gd name="connsiteY11" fmla="*/ 30063 h 47078"/>
                  <a:gd name="connsiteX12" fmla="*/ 35431 w 43256"/>
                  <a:gd name="connsiteY12" fmla="*/ 35960 h 47078"/>
                  <a:gd name="connsiteX13" fmla="*/ 28591 w 43256"/>
                  <a:gd name="connsiteY13" fmla="*/ 36674 h 47078"/>
                  <a:gd name="connsiteX14" fmla="*/ 23703 w 43256"/>
                  <a:gd name="connsiteY14" fmla="*/ 42965 h 47078"/>
                  <a:gd name="connsiteX15" fmla="*/ 16516 w 43256"/>
                  <a:gd name="connsiteY15" fmla="*/ 39125 h 47078"/>
                  <a:gd name="connsiteX16" fmla="*/ 5840 w 43256"/>
                  <a:gd name="connsiteY16" fmla="*/ 35331 h 47078"/>
                  <a:gd name="connsiteX17" fmla="*/ 1146 w 43256"/>
                  <a:gd name="connsiteY17" fmla="*/ 31109 h 47078"/>
                  <a:gd name="connsiteX18" fmla="*/ 2149 w 43256"/>
                  <a:gd name="connsiteY18" fmla="*/ 25410 h 47078"/>
                  <a:gd name="connsiteX19" fmla="*/ 31 w 43256"/>
                  <a:gd name="connsiteY19" fmla="*/ 19563 h 47078"/>
                  <a:gd name="connsiteX20" fmla="*/ 3899 w 43256"/>
                  <a:gd name="connsiteY20" fmla="*/ 14366 h 47078"/>
                  <a:gd name="connsiteX21" fmla="*/ 3936 w 43256"/>
                  <a:gd name="connsiteY21" fmla="*/ 14229 h 47078"/>
                  <a:gd name="connsiteX0" fmla="*/ 393929 w 2202819"/>
                  <a:gd name="connsiteY0" fmla="*/ 1308133 h 1606306"/>
                  <a:gd name="connsiteX1" fmla="*/ 391085 w 2202819"/>
                  <a:gd name="connsiteY1" fmla="*/ 1300526 h 1606306"/>
                  <a:gd name="connsiteX0" fmla="*/ 750053 w 2202819"/>
                  <a:gd name="connsiteY0" fmla="*/ 1603831 h 1606306"/>
                  <a:gd name="connsiteX1" fmla="*/ 754843 w 2202819"/>
                  <a:gd name="connsiteY1" fmla="*/ 1499083 h 1606306"/>
                  <a:gd name="connsiteX0" fmla="*/ 729308 w 2202819"/>
                  <a:gd name="connsiteY0" fmla="*/ 1603764 h 1606306"/>
                  <a:gd name="connsiteX1" fmla="*/ 512178 w 2202819"/>
                  <a:gd name="connsiteY1" fmla="*/ 1465216 h 1606306"/>
                  <a:gd name="connsiteX0" fmla="*/ 4729 w 43256"/>
                  <a:gd name="connsiteY0" fmla="*/ 26036 h 47078"/>
                  <a:gd name="connsiteX1" fmla="*/ 2196 w 43256"/>
                  <a:gd name="connsiteY1" fmla="*/ 25239 h 47078"/>
                  <a:gd name="connsiteX2" fmla="*/ 6964 w 43256"/>
                  <a:gd name="connsiteY2" fmla="*/ 34758 h 47078"/>
                  <a:gd name="connsiteX3" fmla="*/ 5856 w 43256"/>
                  <a:gd name="connsiteY3" fmla="*/ 35139 h 47078"/>
                  <a:gd name="connsiteX4" fmla="*/ 16514 w 43256"/>
                  <a:gd name="connsiteY4" fmla="*/ 38949 h 47078"/>
                  <a:gd name="connsiteX5" fmla="*/ 15846 w 43256"/>
                  <a:gd name="connsiteY5" fmla="*/ 37209 h 47078"/>
                  <a:gd name="connsiteX6" fmla="*/ 28863 w 43256"/>
                  <a:gd name="connsiteY6" fmla="*/ 34610 h 47078"/>
                  <a:gd name="connsiteX7" fmla="*/ 28596 w 43256"/>
                  <a:gd name="connsiteY7" fmla="*/ 36519 h 47078"/>
                  <a:gd name="connsiteX8" fmla="*/ 34165 w 43256"/>
                  <a:gd name="connsiteY8" fmla="*/ 22813 h 47078"/>
                  <a:gd name="connsiteX9" fmla="*/ 37416 w 43256"/>
                  <a:gd name="connsiteY9" fmla="*/ 29949 h 47078"/>
                  <a:gd name="connsiteX10" fmla="*/ 41834 w 43256"/>
                  <a:gd name="connsiteY10" fmla="*/ 15213 h 47078"/>
                  <a:gd name="connsiteX11" fmla="*/ 40386 w 43256"/>
                  <a:gd name="connsiteY11" fmla="*/ 17889 h 47078"/>
                  <a:gd name="connsiteX12" fmla="*/ 38360 w 43256"/>
                  <a:gd name="connsiteY12" fmla="*/ 5285 h 47078"/>
                  <a:gd name="connsiteX13" fmla="*/ 38436 w 43256"/>
                  <a:gd name="connsiteY13" fmla="*/ 6549 h 47078"/>
                  <a:gd name="connsiteX14" fmla="*/ 29114 w 43256"/>
                  <a:gd name="connsiteY14" fmla="*/ 3811 h 47078"/>
                  <a:gd name="connsiteX15" fmla="*/ 29856 w 43256"/>
                  <a:gd name="connsiteY15" fmla="*/ 2199 h 47078"/>
                  <a:gd name="connsiteX16" fmla="*/ 22177 w 43256"/>
                  <a:gd name="connsiteY16" fmla="*/ 4579 h 47078"/>
                  <a:gd name="connsiteX17" fmla="*/ 22536 w 43256"/>
                  <a:gd name="connsiteY17" fmla="*/ 3189 h 47078"/>
                  <a:gd name="connsiteX18" fmla="*/ 14036 w 43256"/>
                  <a:gd name="connsiteY18" fmla="*/ 5051 h 47078"/>
                  <a:gd name="connsiteX19" fmla="*/ 15336 w 43256"/>
                  <a:gd name="connsiteY19" fmla="*/ 6399 h 47078"/>
                  <a:gd name="connsiteX20" fmla="*/ 4163 w 43256"/>
                  <a:gd name="connsiteY20" fmla="*/ 15648 h 47078"/>
                  <a:gd name="connsiteX21" fmla="*/ 3936 w 43256"/>
                  <a:gd name="connsiteY21" fmla="*/ 14229 h 47078"/>
                  <a:gd name="connsiteX0" fmla="*/ 3936 w 43256"/>
                  <a:gd name="connsiteY0" fmla="*/ 14229 h 47057"/>
                  <a:gd name="connsiteX1" fmla="*/ 5659 w 43256"/>
                  <a:gd name="connsiteY1" fmla="*/ 6766 h 47057"/>
                  <a:gd name="connsiteX2" fmla="*/ 14041 w 43256"/>
                  <a:gd name="connsiteY2" fmla="*/ 5061 h 47057"/>
                  <a:gd name="connsiteX3" fmla="*/ 22492 w 43256"/>
                  <a:gd name="connsiteY3" fmla="*/ 3291 h 47057"/>
                  <a:gd name="connsiteX4" fmla="*/ 25785 w 43256"/>
                  <a:gd name="connsiteY4" fmla="*/ 59 h 47057"/>
                  <a:gd name="connsiteX5" fmla="*/ 29869 w 43256"/>
                  <a:gd name="connsiteY5" fmla="*/ 2340 h 47057"/>
                  <a:gd name="connsiteX6" fmla="*/ 35499 w 43256"/>
                  <a:gd name="connsiteY6" fmla="*/ 549 h 47057"/>
                  <a:gd name="connsiteX7" fmla="*/ 38354 w 43256"/>
                  <a:gd name="connsiteY7" fmla="*/ 5435 h 47057"/>
                  <a:gd name="connsiteX8" fmla="*/ 42018 w 43256"/>
                  <a:gd name="connsiteY8" fmla="*/ 10177 h 47057"/>
                  <a:gd name="connsiteX9" fmla="*/ 41854 w 43256"/>
                  <a:gd name="connsiteY9" fmla="*/ 15319 h 47057"/>
                  <a:gd name="connsiteX10" fmla="*/ 43052 w 43256"/>
                  <a:gd name="connsiteY10" fmla="*/ 23181 h 47057"/>
                  <a:gd name="connsiteX11" fmla="*/ 37440 w 43256"/>
                  <a:gd name="connsiteY11" fmla="*/ 30063 h 47057"/>
                  <a:gd name="connsiteX12" fmla="*/ 35431 w 43256"/>
                  <a:gd name="connsiteY12" fmla="*/ 35960 h 47057"/>
                  <a:gd name="connsiteX13" fmla="*/ 28591 w 43256"/>
                  <a:gd name="connsiteY13" fmla="*/ 36674 h 47057"/>
                  <a:gd name="connsiteX14" fmla="*/ 23703 w 43256"/>
                  <a:gd name="connsiteY14" fmla="*/ 42965 h 47057"/>
                  <a:gd name="connsiteX15" fmla="*/ 16516 w 43256"/>
                  <a:gd name="connsiteY15" fmla="*/ 39125 h 47057"/>
                  <a:gd name="connsiteX16" fmla="*/ 5840 w 43256"/>
                  <a:gd name="connsiteY16" fmla="*/ 35331 h 47057"/>
                  <a:gd name="connsiteX17" fmla="*/ 1146 w 43256"/>
                  <a:gd name="connsiteY17" fmla="*/ 31109 h 47057"/>
                  <a:gd name="connsiteX18" fmla="*/ 2149 w 43256"/>
                  <a:gd name="connsiteY18" fmla="*/ 25410 h 47057"/>
                  <a:gd name="connsiteX19" fmla="*/ 31 w 43256"/>
                  <a:gd name="connsiteY19" fmla="*/ 19563 h 47057"/>
                  <a:gd name="connsiteX20" fmla="*/ 3899 w 43256"/>
                  <a:gd name="connsiteY20" fmla="*/ 14366 h 47057"/>
                  <a:gd name="connsiteX21" fmla="*/ 3936 w 43256"/>
                  <a:gd name="connsiteY21" fmla="*/ 14229 h 47057"/>
                  <a:gd name="connsiteX0" fmla="*/ 393929 w 2202819"/>
                  <a:gd name="connsiteY0" fmla="*/ 1308133 h 1605588"/>
                  <a:gd name="connsiteX1" fmla="*/ 391085 w 2202819"/>
                  <a:gd name="connsiteY1" fmla="*/ 1300526 h 1605588"/>
                  <a:gd name="connsiteX0" fmla="*/ 750053 w 2202819"/>
                  <a:gd name="connsiteY0" fmla="*/ 1603831 h 1605588"/>
                  <a:gd name="connsiteX1" fmla="*/ 754843 w 2202819"/>
                  <a:gd name="connsiteY1" fmla="*/ 1499083 h 1605588"/>
                  <a:gd name="connsiteX0" fmla="*/ 729308 w 2202819"/>
                  <a:gd name="connsiteY0" fmla="*/ 1603764 h 1605588"/>
                  <a:gd name="connsiteX1" fmla="*/ 483603 w 2202819"/>
                  <a:gd name="connsiteY1" fmla="*/ 1355678 h 1605588"/>
                  <a:gd name="connsiteX0" fmla="*/ 4729 w 43256"/>
                  <a:gd name="connsiteY0" fmla="*/ 26036 h 47057"/>
                  <a:gd name="connsiteX1" fmla="*/ 2196 w 43256"/>
                  <a:gd name="connsiteY1" fmla="*/ 25239 h 47057"/>
                  <a:gd name="connsiteX2" fmla="*/ 6964 w 43256"/>
                  <a:gd name="connsiteY2" fmla="*/ 34758 h 47057"/>
                  <a:gd name="connsiteX3" fmla="*/ 5856 w 43256"/>
                  <a:gd name="connsiteY3" fmla="*/ 35139 h 47057"/>
                  <a:gd name="connsiteX4" fmla="*/ 16514 w 43256"/>
                  <a:gd name="connsiteY4" fmla="*/ 38949 h 47057"/>
                  <a:gd name="connsiteX5" fmla="*/ 15846 w 43256"/>
                  <a:gd name="connsiteY5" fmla="*/ 37209 h 47057"/>
                  <a:gd name="connsiteX6" fmla="*/ 28863 w 43256"/>
                  <a:gd name="connsiteY6" fmla="*/ 34610 h 47057"/>
                  <a:gd name="connsiteX7" fmla="*/ 28596 w 43256"/>
                  <a:gd name="connsiteY7" fmla="*/ 36519 h 47057"/>
                  <a:gd name="connsiteX8" fmla="*/ 34165 w 43256"/>
                  <a:gd name="connsiteY8" fmla="*/ 22813 h 47057"/>
                  <a:gd name="connsiteX9" fmla="*/ 37416 w 43256"/>
                  <a:gd name="connsiteY9" fmla="*/ 29949 h 47057"/>
                  <a:gd name="connsiteX10" fmla="*/ 41834 w 43256"/>
                  <a:gd name="connsiteY10" fmla="*/ 15213 h 47057"/>
                  <a:gd name="connsiteX11" fmla="*/ 40386 w 43256"/>
                  <a:gd name="connsiteY11" fmla="*/ 17889 h 47057"/>
                  <a:gd name="connsiteX12" fmla="*/ 38360 w 43256"/>
                  <a:gd name="connsiteY12" fmla="*/ 5285 h 47057"/>
                  <a:gd name="connsiteX13" fmla="*/ 38436 w 43256"/>
                  <a:gd name="connsiteY13" fmla="*/ 6549 h 47057"/>
                  <a:gd name="connsiteX14" fmla="*/ 29114 w 43256"/>
                  <a:gd name="connsiteY14" fmla="*/ 3811 h 47057"/>
                  <a:gd name="connsiteX15" fmla="*/ 29856 w 43256"/>
                  <a:gd name="connsiteY15" fmla="*/ 2199 h 47057"/>
                  <a:gd name="connsiteX16" fmla="*/ 22177 w 43256"/>
                  <a:gd name="connsiteY16" fmla="*/ 4579 h 47057"/>
                  <a:gd name="connsiteX17" fmla="*/ 22536 w 43256"/>
                  <a:gd name="connsiteY17" fmla="*/ 3189 h 47057"/>
                  <a:gd name="connsiteX18" fmla="*/ 14036 w 43256"/>
                  <a:gd name="connsiteY18" fmla="*/ 5051 h 47057"/>
                  <a:gd name="connsiteX19" fmla="*/ 15336 w 43256"/>
                  <a:gd name="connsiteY19" fmla="*/ 6399 h 47057"/>
                  <a:gd name="connsiteX20" fmla="*/ 4163 w 43256"/>
                  <a:gd name="connsiteY20" fmla="*/ 15648 h 47057"/>
                  <a:gd name="connsiteX21" fmla="*/ 3936 w 43256"/>
                  <a:gd name="connsiteY21" fmla="*/ 14229 h 47057"/>
                  <a:gd name="connsiteX0" fmla="*/ 3936 w 43256"/>
                  <a:gd name="connsiteY0" fmla="*/ 14229 h 47006"/>
                  <a:gd name="connsiteX1" fmla="*/ 5659 w 43256"/>
                  <a:gd name="connsiteY1" fmla="*/ 6766 h 47006"/>
                  <a:gd name="connsiteX2" fmla="*/ 14041 w 43256"/>
                  <a:gd name="connsiteY2" fmla="*/ 5061 h 47006"/>
                  <a:gd name="connsiteX3" fmla="*/ 22492 w 43256"/>
                  <a:gd name="connsiteY3" fmla="*/ 3291 h 47006"/>
                  <a:gd name="connsiteX4" fmla="*/ 25785 w 43256"/>
                  <a:gd name="connsiteY4" fmla="*/ 59 h 47006"/>
                  <a:gd name="connsiteX5" fmla="*/ 29869 w 43256"/>
                  <a:gd name="connsiteY5" fmla="*/ 2340 h 47006"/>
                  <a:gd name="connsiteX6" fmla="*/ 35499 w 43256"/>
                  <a:gd name="connsiteY6" fmla="*/ 549 h 47006"/>
                  <a:gd name="connsiteX7" fmla="*/ 38354 w 43256"/>
                  <a:gd name="connsiteY7" fmla="*/ 5435 h 47006"/>
                  <a:gd name="connsiteX8" fmla="*/ 42018 w 43256"/>
                  <a:gd name="connsiteY8" fmla="*/ 10177 h 47006"/>
                  <a:gd name="connsiteX9" fmla="*/ 41854 w 43256"/>
                  <a:gd name="connsiteY9" fmla="*/ 15319 h 47006"/>
                  <a:gd name="connsiteX10" fmla="*/ 43052 w 43256"/>
                  <a:gd name="connsiteY10" fmla="*/ 23181 h 47006"/>
                  <a:gd name="connsiteX11" fmla="*/ 37440 w 43256"/>
                  <a:gd name="connsiteY11" fmla="*/ 30063 h 47006"/>
                  <a:gd name="connsiteX12" fmla="*/ 35431 w 43256"/>
                  <a:gd name="connsiteY12" fmla="*/ 35960 h 47006"/>
                  <a:gd name="connsiteX13" fmla="*/ 28591 w 43256"/>
                  <a:gd name="connsiteY13" fmla="*/ 36674 h 47006"/>
                  <a:gd name="connsiteX14" fmla="*/ 23703 w 43256"/>
                  <a:gd name="connsiteY14" fmla="*/ 42965 h 47006"/>
                  <a:gd name="connsiteX15" fmla="*/ 16516 w 43256"/>
                  <a:gd name="connsiteY15" fmla="*/ 39125 h 47006"/>
                  <a:gd name="connsiteX16" fmla="*/ 5840 w 43256"/>
                  <a:gd name="connsiteY16" fmla="*/ 35331 h 47006"/>
                  <a:gd name="connsiteX17" fmla="*/ 1146 w 43256"/>
                  <a:gd name="connsiteY17" fmla="*/ 31109 h 47006"/>
                  <a:gd name="connsiteX18" fmla="*/ 2149 w 43256"/>
                  <a:gd name="connsiteY18" fmla="*/ 25410 h 47006"/>
                  <a:gd name="connsiteX19" fmla="*/ 31 w 43256"/>
                  <a:gd name="connsiteY19" fmla="*/ 19563 h 47006"/>
                  <a:gd name="connsiteX20" fmla="*/ 3899 w 43256"/>
                  <a:gd name="connsiteY20" fmla="*/ 14366 h 47006"/>
                  <a:gd name="connsiteX21" fmla="*/ 3936 w 43256"/>
                  <a:gd name="connsiteY21" fmla="*/ 14229 h 47006"/>
                  <a:gd name="connsiteX0" fmla="*/ 393929 w 2202819"/>
                  <a:gd name="connsiteY0" fmla="*/ 1308133 h 1603831"/>
                  <a:gd name="connsiteX1" fmla="*/ 391085 w 2202819"/>
                  <a:gd name="connsiteY1" fmla="*/ 1300526 h 1603831"/>
                  <a:gd name="connsiteX0" fmla="*/ 750053 w 2202819"/>
                  <a:gd name="connsiteY0" fmla="*/ 1603831 h 1603831"/>
                  <a:gd name="connsiteX1" fmla="*/ 754843 w 2202819"/>
                  <a:gd name="connsiteY1" fmla="*/ 1499083 h 1603831"/>
                  <a:gd name="connsiteX0" fmla="*/ 476895 w 2202819"/>
                  <a:gd name="connsiteY0" fmla="*/ 1348971 h 1603831"/>
                  <a:gd name="connsiteX1" fmla="*/ 483603 w 2202819"/>
                  <a:gd name="connsiteY1" fmla="*/ 1355678 h 1603831"/>
                  <a:gd name="connsiteX0" fmla="*/ 4729 w 43256"/>
                  <a:gd name="connsiteY0" fmla="*/ 26036 h 47006"/>
                  <a:gd name="connsiteX1" fmla="*/ 2196 w 43256"/>
                  <a:gd name="connsiteY1" fmla="*/ 25239 h 47006"/>
                  <a:gd name="connsiteX2" fmla="*/ 6964 w 43256"/>
                  <a:gd name="connsiteY2" fmla="*/ 34758 h 47006"/>
                  <a:gd name="connsiteX3" fmla="*/ 5856 w 43256"/>
                  <a:gd name="connsiteY3" fmla="*/ 35139 h 47006"/>
                  <a:gd name="connsiteX4" fmla="*/ 16514 w 43256"/>
                  <a:gd name="connsiteY4" fmla="*/ 38949 h 47006"/>
                  <a:gd name="connsiteX5" fmla="*/ 15846 w 43256"/>
                  <a:gd name="connsiteY5" fmla="*/ 37209 h 47006"/>
                  <a:gd name="connsiteX6" fmla="*/ 28863 w 43256"/>
                  <a:gd name="connsiteY6" fmla="*/ 34610 h 47006"/>
                  <a:gd name="connsiteX7" fmla="*/ 28596 w 43256"/>
                  <a:gd name="connsiteY7" fmla="*/ 36519 h 47006"/>
                  <a:gd name="connsiteX8" fmla="*/ 34165 w 43256"/>
                  <a:gd name="connsiteY8" fmla="*/ 22813 h 47006"/>
                  <a:gd name="connsiteX9" fmla="*/ 37416 w 43256"/>
                  <a:gd name="connsiteY9" fmla="*/ 29949 h 47006"/>
                  <a:gd name="connsiteX10" fmla="*/ 41834 w 43256"/>
                  <a:gd name="connsiteY10" fmla="*/ 15213 h 47006"/>
                  <a:gd name="connsiteX11" fmla="*/ 40386 w 43256"/>
                  <a:gd name="connsiteY11" fmla="*/ 17889 h 47006"/>
                  <a:gd name="connsiteX12" fmla="*/ 38360 w 43256"/>
                  <a:gd name="connsiteY12" fmla="*/ 5285 h 47006"/>
                  <a:gd name="connsiteX13" fmla="*/ 38436 w 43256"/>
                  <a:gd name="connsiteY13" fmla="*/ 6549 h 47006"/>
                  <a:gd name="connsiteX14" fmla="*/ 29114 w 43256"/>
                  <a:gd name="connsiteY14" fmla="*/ 3811 h 47006"/>
                  <a:gd name="connsiteX15" fmla="*/ 29856 w 43256"/>
                  <a:gd name="connsiteY15" fmla="*/ 2199 h 47006"/>
                  <a:gd name="connsiteX16" fmla="*/ 22177 w 43256"/>
                  <a:gd name="connsiteY16" fmla="*/ 4579 h 47006"/>
                  <a:gd name="connsiteX17" fmla="*/ 22536 w 43256"/>
                  <a:gd name="connsiteY17" fmla="*/ 3189 h 47006"/>
                  <a:gd name="connsiteX18" fmla="*/ 14036 w 43256"/>
                  <a:gd name="connsiteY18" fmla="*/ 5051 h 47006"/>
                  <a:gd name="connsiteX19" fmla="*/ 15336 w 43256"/>
                  <a:gd name="connsiteY19" fmla="*/ 6399 h 47006"/>
                  <a:gd name="connsiteX20" fmla="*/ 4163 w 43256"/>
                  <a:gd name="connsiteY20" fmla="*/ 15648 h 47006"/>
                  <a:gd name="connsiteX21" fmla="*/ 3936 w 43256"/>
                  <a:gd name="connsiteY21" fmla="*/ 14229 h 47006"/>
                  <a:gd name="connsiteX0" fmla="*/ 3936 w 43256"/>
                  <a:gd name="connsiteY0" fmla="*/ 14229 h 47006"/>
                  <a:gd name="connsiteX1" fmla="*/ 5659 w 43256"/>
                  <a:gd name="connsiteY1" fmla="*/ 6766 h 47006"/>
                  <a:gd name="connsiteX2" fmla="*/ 14041 w 43256"/>
                  <a:gd name="connsiteY2" fmla="*/ 5061 h 47006"/>
                  <a:gd name="connsiteX3" fmla="*/ 22492 w 43256"/>
                  <a:gd name="connsiteY3" fmla="*/ 3291 h 47006"/>
                  <a:gd name="connsiteX4" fmla="*/ 25785 w 43256"/>
                  <a:gd name="connsiteY4" fmla="*/ 59 h 47006"/>
                  <a:gd name="connsiteX5" fmla="*/ 29869 w 43256"/>
                  <a:gd name="connsiteY5" fmla="*/ 2340 h 47006"/>
                  <a:gd name="connsiteX6" fmla="*/ 35499 w 43256"/>
                  <a:gd name="connsiteY6" fmla="*/ 549 h 47006"/>
                  <a:gd name="connsiteX7" fmla="*/ 38354 w 43256"/>
                  <a:gd name="connsiteY7" fmla="*/ 5435 h 47006"/>
                  <a:gd name="connsiteX8" fmla="*/ 42018 w 43256"/>
                  <a:gd name="connsiteY8" fmla="*/ 10177 h 47006"/>
                  <a:gd name="connsiteX9" fmla="*/ 41854 w 43256"/>
                  <a:gd name="connsiteY9" fmla="*/ 15319 h 47006"/>
                  <a:gd name="connsiteX10" fmla="*/ 43052 w 43256"/>
                  <a:gd name="connsiteY10" fmla="*/ 23181 h 47006"/>
                  <a:gd name="connsiteX11" fmla="*/ 37440 w 43256"/>
                  <a:gd name="connsiteY11" fmla="*/ 30063 h 47006"/>
                  <a:gd name="connsiteX12" fmla="*/ 35431 w 43256"/>
                  <a:gd name="connsiteY12" fmla="*/ 35960 h 47006"/>
                  <a:gd name="connsiteX13" fmla="*/ 28591 w 43256"/>
                  <a:gd name="connsiteY13" fmla="*/ 36674 h 47006"/>
                  <a:gd name="connsiteX14" fmla="*/ 23703 w 43256"/>
                  <a:gd name="connsiteY14" fmla="*/ 42965 h 47006"/>
                  <a:gd name="connsiteX15" fmla="*/ 16516 w 43256"/>
                  <a:gd name="connsiteY15" fmla="*/ 39125 h 47006"/>
                  <a:gd name="connsiteX16" fmla="*/ 5840 w 43256"/>
                  <a:gd name="connsiteY16" fmla="*/ 35331 h 47006"/>
                  <a:gd name="connsiteX17" fmla="*/ 1146 w 43256"/>
                  <a:gd name="connsiteY17" fmla="*/ 31109 h 47006"/>
                  <a:gd name="connsiteX18" fmla="*/ 2149 w 43256"/>
                  <a:gd name="connsiteY18" fmla="*/ 25410 h 47006"/>
                  <a:gd name="connsiteX19" fmla="*/ 31 w 43256"/>
                  <a:gd name="connsiteY19" fmla="*/ 19563 h 47006"/>
                  <a:gd name="connsiteX20" fmla="*/ 3899 w 43256"/>
                  <a:gd name="connsiteY20" fmla="*/ 14366 h 47006"/>
                  <a:gd name="connsiteX21" fmla="*/ 3936 w 43256"/>
                  <a:gd name="connsiteY21" fmla="*/ 14229 h 47006"/>
                  <a:gd name="connsiteX0" fmla="*/ 393929 w 2202819"/>
                  <a:gd name="connsiteY0" fmla="*/ 1308133 h 1603831"/>
                  <a:gd name="connsiteX1" fmla="*/ 391085 w 2202819"/>
                  <a:gd name="connsiteY1" fmla="*/ 1300526 h 1603831"/>
                  <a:gd name="connsiteX0" fmla="*/ 750053 w 2202819"/>
                  <a:gd name="connsiteY0" fmla="*/ 1603831 h 1603831"/>
                  <a:gd name="connsiteX1" fmla="*/ 542912 w 2202819"/>
                  <a:gd name="connsiteY1" fmla="*/ 1375258 h 1603831"/>
                  <a:gd name="connsiteX0" fmla="*/ 476895 w 2202819"/>
                  <a:gd name="connsiteY0" fmla="*/ 1348971 h 1603831"/>
                  <a:gd name="connsiteX1" fmla="*/ 483603 w 2202819"/>
                  <a:gd name="connsiteY1" fmla="*/ 1355678 h 1603831"/>
                  <a:gd name="connsiteX0" fmla="*/ 4729 w 43256"/>
                  <a:gd name="connsiteY0" fmla="*/ 26036 h 47006"/>
                  <a:gd name="connsiteX1" fmla="*/ 2196 w 43256"/>
                  <a:gd name="connsiteY1" fmla="*/ 25239 h 47006"/>
                  <a:gd name="connsiteX2" fmla="*/ 6964 w 43256"/>
                  <a:gd name="connsiteY2" fmla="*/ 34758 h 47006"/>
                  <a:gd name="connsiteX3" fmla="*/ 5856 w 43256"/>
                  <a:gd name="connsiteY3" fmla="*/ 35139 h 47006"/>
                  <a:gd name="connsiteX4" fmla="*/ 16514 w 43256"/>
                  <a:gd name="connsiteY4" fmla="*/ 38949 h 47006"/>
                  <a:gd name="connsiteX5" fmla="*/ 15846 w 43256"/>
                  <a:gd name="connsiteY5" fmla="*/ 37209 h 47006"/>
                  <a:gd name="connsiteX6" fmla="*/ 28863 w 43256"/>
                  <a:gd name="connsiteY6" fmla="*/ 34610 h 47006"/>
                  <a:gd name="connsiteX7" fmla="*/ 28596 w 43256"/>
                  <a:gd name="connsiteY7" fmla="*/ 36519 h 47006"/>
                  <a:gd name="connsiteX8" fmla="*/ 34165 w 43256"/>
                  <a:gd name="connsiteY8" fmla="*/ 22813 h 47006"/>
                  <a:gd name="connsiteX9" fmla="*/ 37416 w 43256"/>
                  <a:gd name="connsiteY9" fmla="*/ 29949 h 47006"/>
                  <a:gd name="connsiteX10" fmla="*/ 41834 w 43256"/>
                  <a:gd name="connsiteY10" fmla="*/ 15213 h 47006"/>
                  <a:gd name="connsiteX11" fmla="*/ 40386 w 43256"/>
                  <a:gd name="connsiteY11" fmla="*/ 17889 h 47006"/>
                  <a:gd name="connsiteX12" fmla="*/ 38360 w 43256"/>
                  <a:gd name="connsiteY12" fmla="*/ 5285 h 47006"/>
                  <a:gd name="connsiteX13" fmla="*/ 38436 w 43256"/>
                  <a:gd name="connsiteY13" fmla="*/ 6549 h 47006"/>
                  <a:gd name="connsiteX14" fmla="*/ 29114 w 43256"/>
                  <a:gd name="connsiteY14" fmla="*/ 3811 h 47006"/>
                  <a:gd name="connsiteX15" fmla="*/ 29856 w 43256"/>
                  <a:gd name="connsiteY15" fmla="*/ 2199 h 47006"/>
                  <a:gd name="connsiteX16" fmla="*/ 22177 w 43256"/>
                  <a:gd name="connsiteY16" fmla="*/ 4579 h 47006"/>
                  <a:gd name="connsiteX17" fmla="*/ 22536 w 43256"/>
                  <a:gd name="connsiteY17" fmla="*/ 3189 h 47006"/>
                  <a:gd name="connsiteX18" fmla="*/ 14036 w 43256"/>
                  <a:gd name="connsiteY18" fmla="*/ 5051 h 47006"/>
                  <a:gd name="connsiteX19" fmla="*/ 15336 w 43256"/>
                  <a:gd name="connsiteY19" fmla="*/ 6399 h 47006"/>
                  <a:gd name="connsiteX20" fmla="*/ 4163 w 43256"/>
                  <a:gd name="connsiteY20" fmla="*/ 15648 h 47006"/>
                  <a:gd name="connsiteX21" fmla="*/ 3936 w 43256"/>
                  <a:gd name="connsiteY21" fmla="*/ 14229 h 47006"/>
                  <a:gd name="connsiteX0" fmla="*/ 3936 w 43256"/>
                  <a:gd name="connsiteY0" fmla="*/ 14229 h 46099"/>
                  <a:gd name="connsiteX1" fmla="*/ 5659 w 43256"/>
                  <a:gd name="connsiteY1" fmla="*/ 6766 h 46099"/>
                  <a:gd name="connsiteX2" fmla="*/ 14041 w 43256"/>
                  <a:gd name="connsiteY2" fmla="*/ 5061 h 46099"/>
                  <a:gd name="connsiteX3" fmla="*/ 22492 w 43256"/>
                  <a:gd name="connsiteY3" fmla="*/ 3291 h 46099"/>
                  <a:gd name="connsiteX4" fmla="*/ 25785 w 43256"/>
                  <a:gd name="connsiteY4" fmla="*/ 59 h 46099"/>
                  <a:gd name="connsiteX5" fmla="*/ 29869 w 43256"/>
                  <a:gd name="connsiteY5" fmla="*/ 2340 h 46099"/>
                  <a:gd name="connsiteX6" fmla="*/ 35499 w 43256"/>
                  <a:gd name="connsiteY6" fmla="*/ 549 h 46099"/>
                  <a:gd name="connsiteX7" fmla="*/ 38354 w 43256"/>
                  <a:gd name="connsiteY7" fmla="*/ 5435 h 46099"/>
                  <a:gd name="connsiteX8" fmla="*/ 42018 w 43256"/>
                  <a:gd name="connsiteY8" fmla="*/ 10177 h 46099"/>
                  <a:gd name="connsiteX9" fmla="*/ 41854 w 43256"/>
                  <a:gd name="connsiteY9" fmla="*/ 15319 h 46099"/>
                  <a:gd name="connsiteX10" fmla="*/ 43052 w 43256"/>
                  <a:gd name="connsiteY10" fmla="*/ 23181 h 46099"/>
                  <a:gd name="connsiteX11" fmla="*/ 37440 w 43256"/>
                  <a:gd name="connsiteY11" fmla="*/ 30063 h 46099"/>
                  <a:gd name="connsiteX12" fmla="*/ 35431 w 43256"/>
                  <a:gd name="connsiteY12" fmla="*/ 35960 h 46099"/>
                  <a:gd name="connsiteX13" fmla="*/ 28591 w 43256"/>
                  <a:gd name="connsiteY13" fmla="*/ 36674 h 46099"/>
                  <a:gd name="connsiteX14" fmla="*/ 23703 w 43256"/>
                  <a:gd name="connsiteY14" fmla="*/ 42965 h 46099"/>
                  <a:gd name="connsiteX15" fmla="*/ 16516 w 43256"/>
                  <a:gd name="connsiteY15" fmla="*/ 39125 h 46099"/>
                  <a:gd name="connsiteX16" fmla="*/ 5840 w 43256"/>
                  <a:gd name="connsiteY16" fmla="*/ 35331 h 46099"/>
                  <a:gd name="connsiteX17" fmla="*/ 1146 w 43256"/>
                  <a:gd name="connsiteY17" fmla="*/ 31109 h 46099"/>
                  <a:gd name="connsiteX18" fmla="*/ 2149 w 43256"/>
                  <a:gd name="connsiteY18" fmla="*/ 25410 h 46099"/>
                  <a:gd name="connsiteX19" fmla="*/ 31 w 43256"/>
                  <a:gd name="connsiteY19" fmla="*/ 19563 h 46099"/>
                  <a:gd name="connsiteX20" fmla="*/ 3899 w 43256"/>
                  <a:gd name="connsiteY20" fmla="*/ 14366 h 46099"/>
                  <a:gd name="connsiteX21" fmla="*/ 3936 w 43256"/>
                  <a:gd name="connsiteY21" fmla="*/ 14229 h 46099"/>
                  <a:gd name="connsiteX0" fmla="*/ 393929 w 2202819"/>
                  <a:gd name="connsiteY0" fmla="*/ 1308133 h 1572874"/>
                  <a:gd name="connsiteX1" fmla="*/ 391085 w 2202819"/>
                  <a:gd name="connsiteY1" fmla="*/ 1300526 h 1572874"/>
                  <a:gd name="connsiteX0" fmla="*/ 357147 w 2202819"/>
                  <a:gd name="connsiteY0" fmla="*/ 1572874 h 1572874"/>
                  <a:gd name="connsiteX1" fmla="*/ 542912 w 2202819"/>
                  <a:gd name="connsiteY1" fmla="*/ 1375258 h 1572874"/>
                  <a:gd name="connsiteX0" fmla="*/ 476895 w 2202819"/>
                  <a:gd name="connsiteY0" fmla="*/ 1348971 h 1572874"/>
                  <a:gd name="connsiteX1" fmla="*/ 483603 w 2202819"/>
                  <a:gd name="connsiteY1" fmla="*/ 1355678 h 1572874"/>
                  <a:gd name="connsiteX0" fmla="*/ 4729 w 43256"/>
                  <a:gd name="connsiteY0" fmla="*/ 26036 h 46099"/>
                  <a:gd name="connsiteX1" fmla="*/ 2196 w 43256"/>
                  <a:gd name="connsiteY1" fmla="*/ 25239 h 46099"/>
                  <a:gd name="connsiteX2" fmla="*/ 6964 w 43256"/>
                  <a:gd name="connsiteY2" fmla="*/ 34758 h 46099"/>
                  <a:gd name="connsiteX3" fmla="*/ 5856 w 43256"/>
                  <a:gd name="connsiteY3" fmla="*/ 35139 h 46099"/>
                  <a:gd name="connsiteX4" fmla="*/ 16514 w 43256"/>
                  <a:gd name="connsiteY4" fmla="*/ 38949 h 46099"/>
                  <a:gd name="connsiteX5" fmla="*/ 15846 w 43256"/>
                  <a:gd name="connsiteY5" fmla="*/ 37209 h 46099"/>
                  <a:gd name="connsiteX6" fmla="*/ 28863 w 43256"/>
                  <a:gd name="connsiteY6" fmla="*/ 34610 h 46099"/>
                  <a:gd name="connsiteX7" fmla="*/ 28596 w 43256"/>
                  <a:gd name="connsiteY7" fmla="*/ 36519 h 46099"/>
                  <a:gd name="connsiteX8" fmla="*/ 34165 w 43256"/>
                  <a:gd name="connsiteY8" fmla="*/ 22813 h 46099"/>
                  <a:gd name="connsiteX9" fmla="*/ 37416 w 43256"/>
                  <a:gd name="connsiteY9" fmla="*/ 29949 h 46099"/>
                  <a:gd name="connsiteX10" fmla="*/ 41834 w 43256"/>
                  <a:gd name="connsiteY10" fmla="*/ 15213 h 46099"/>
                  <a:gd name="connsiteX11" fmla="*/ 40386 w 43256"/>
                  <a:gd name="connsiteY11" fmla="*/ 17889 h 46099"/>
                  <a:gd name="connsiteX12" fmla="*/ 38360 w 43256"/>
                  <a:gd name="connsiteY12" fmla="*/ 5285 h 46099"/>
                  <a:gd name="connsiteX13" fmla="*/ 38436 w 43256"/>
                  <a:gd name="connsiteY13" fmla="*/ 6549 h 46099"/>
                  <a:gd name="connsiteX14" fmla="*/ 29114 w 43256"/>
                  <a:gd name="connsiteY14" fmla="*/ 3811 h 46099"/>
                  <a:gd name="connsiteX15" fmla="*/ 29856 w 43256"/>
                  <a:gd name="connsiteY15" fmla="*/ 2199 h 46099"/>
                  <a:gd name="connsiteX16" fmla="*/ 22177 w 43256"/>
                  <a:gd name="connsiteY16" fmla="*/ 4579 h 46099"/>
                  <a:gd name="connsiteX17" fmla="*/ 22536 w 43256"/>
                  <a:gd name="connsiteY17" fmla="*/ 3189 h 46099"/>
                  <a:gd name="connsiteX18" fmla="*/ 14036 w 43256"/>
                  <a:gd name="connsiteY18" fmla="*/ 5051 h 46099"/>
                  <a:gd name="connsiteX19" fmla="*/ 15336 w 43256"/>
                  <a:gd name="connsiteY19" fmla="*/ 6399 h 46099"/>
                  <a:gd name="connsiteX20" fmla="*/ 4163 w 43256"/>
                  <a:gd name="connsiteY20" fmla="*/ 15648 h 46099"/>
                  <a:gd name="connsiteX21" fmla="*/ 3936 w 43256"/>
                  <a:gd name="connsiteY21" fmla="*/ 14229 h 4609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393929 w 2202819"/>
                  <a:gd name="connsiteY0" fmla="*/ 1308133 h 1474610"/>
                  <a:gd name="connsiteX1" fmla="*/ 391085 w 2202819"/>
                  <a:gd name="connsiteY1" fmla="*/ 1300526 h 1474610"/>
                  <a:gd name="connsiteX0" fmla="*/ 542884 w 2202819"/>
                  <a:gd name="connsiteY0" fmla="*/ 1368087 h 1474610"/>
                  <a:gd name="connsiteX1" fmla="*/ 542912 w 2202819"/>
                  <a:gd name="connsiteY1" fmla="*/ 1375258 h 1474610"/>
                  <a:gd name="connsiteX0" fmla="*/ 476895 w 2202819"/>
                  <a:gd name="connsiteY0" fmla="*/ 1348971 h 1474610"/>
                  <a:gd name="connsiteX1" fmla="*/ 483603 w 2202819"/>
                  <a:gd name="connsiteY1" fmla="*/ 1355678 h 1474610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393929 w 2202819"/>
                  <a:gd name="connsiteY0" fmla="*/ 1308133 h 1474610"/>
                  <a:gd name="connsiteX1" fmla="*/ 391085 w 2202819"/>
                  <a:gd name="connsiteY1" fmla="*/ 1300526 h 1474610"/>
                  <a:gd name="connsiteX0" fmla="*/ 542884 w 2202819"/>
                  <a:gd name="connsiteY0" fmla="*/ 1368087 h 1474610"/>
                  <a:gd name="connsiteX1" fmla="*/ 542912 w 2202819"/>
                  <a:gd name="connsiteY1" fmla="*/ 1375258 h 1474610"/>
                  <a:gd name="connsiteX0" fmla="*/ 476895 w 2202819"/>
                  <a:gd name="connsiteY0" fmla="*/ 1348971 h 1474610"/>
                  <a:gd name="connsiteX1" fmla="*/ 483603 w 2202819"/>
                  <a:gd name="connsiteY1" fmla="*/ 1355678 h 1474610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393929 w 2202819"/>
                  <a:gd name="connsiteY0" fmla="*/ 1308133 h 1474610"/>
                  <a:gd name="connsiteX1" fmla="*/ 391085 w 2202819"/>
                  <a:gd name="connsiteY1" fmla="*/ 1300526 h 1474610"/>
                  <a:gd name="connsiteX0" fmla="*/ 542884 w 2202819"/>
                  <a:gd name="connsiteY0" fmla="*/ 1368087 h 1474610"/>
                  <a:gd name="connsiteX1" fmla="*/ 542912 w 2202819"/>
                  <a:gd name="connsiteY1" fmla="*/ 1375258 h 1474610"/>
                  <a:gd name="connsiteX0" fmla="*/ 476895 w 2202819"/>
                  <a:gd name="connsiteY0" fmla="*/ 1348971 h 1474610"/>
                  <a:gd name="connsiteX1" fmla="*/ 483603 w 2202819"/>
                  <a:gd name="connsiteY1" fmla="*/ 1355678 h 1474610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3256" h="43219">
                    <a:moveTo>
                      <a:pt x="3936" y="14229"/>
                    </a:moveTo>
                    <a:cubicBezTo>
                      <a:pt x="3665" y="11516"/>
                      <a:pt x="4297" y="8780"/>
                      <a:pt x="5659" y="6766"/>
                    </a:cubicBezTo>
                    <a:cubicBezTo>
                      <a:pt x="7811" y="3585"/>
                      <a:pt x="11300" y="2876"/>
                      <a:pt x="14041" y="5061"/>
                    </a:cubicBezTo>
                    <a:cubicBezTo>
                      <a:pt x="15714" y="768"/>
                      <a:pt x="19950" y="-119"/>
                      <a:pt x="22492" y="3291"/>
                    </a:cubicBezTo>
                    <a:cubicBezTo>
                      <a:pt x="23133" y="1542"/>
                      <a:pt x="24364" y="333"/>
                      <a:pt x="25785" y="59"/>
                    </a:cubicBezTo>
                    <a:cubicBezTo>
                      <a:pt x="27349" y="-243"/>
                      <a:pt x="28911" y="629"/>
                      <a:pt x="29869" y="2340"/>
                    </a:cubicBezTo>
                    <a:cubicBezTo>
                      <a:pt x="31251" y="126"/>
                      <a:pt x="33537" y="-601"/>
                      <a:pt x="35499" y="549"/>
                    </a:cubicBezTo>
                    <a:cubicBezTo>
                      <a:pt x="36994" y="1425"/>
                      <a:pt x="38066" y="3259"/>
                      <a:pt x="38354" y="5435"/>
                    </a:cubicBezTo>
                    <a:cubicBezTo>
                      <a:pt x="40082" y="6077"/>
                      <a:pt x="41458" y="7857"/>
                      <a:pt x="42018" y="10177"/>
                    </a:cubicBezTo>
                    <a:cubicBezTo>
                      <a:pt x="42425" y="11861"/>
                      <a:pt x="42367" y="13690"/>
                      <a:pt x="41854" y="15319"/>
                    </a:cubicBezTo>
                    <a:cubicBezTo>
                      <a:pt x="43115" y="17553"/>
                      <a:pt x="43556" y="20449"/>
                      <a:pt x="43052" y="23181"/>
                    </a:cubicBezTo>
                    <a:cubicBezTo>
                      <a:pt x="42382" y="26813"/>
                      <a:pt x="40164" y="29533"/>
                      <a:pt x="37440" y="30063"/>
                    </a:cubicBezTo>
                    <a:cubicBezTo>
                      <a:pt x="37427" y="32330"/>
                      <a:pt x="36694" y="34480"/>
                      <a:pt x="35431" y="35960"/>
                    </a:cubicBezTo>
                    <a:cubicBezTo>
                      <a:pt x="33512" y="38209"/>
                      <a:pt x="30740" y="38498"/>
                      <a:pt x="28591" y="36674"/>
                    </a:cubicBezTo>
                    <a:cubicBezTo>
                      <a:pt x="27896" y="39807"/>
                      <a:pt x="26035" y="42202"/>
                      <a:pt x="23703" y="42965"/>
                    </a:cubicBezTo>
                    <a:cubicBezTo>
                      <a:pt x="20955" y="43864"/>
                      <a:pt x="18087" y="42332"/>
                      <a:pt x="16516" y="39125"/>
                    </a:cubicBezTo>
                    <a:cubicBezTo>
                      <a:pt x="12808" y="42169"/>
                      <a:pt x="7992" y="40458"/>
                      <a:pt x="5840" y="35331"/>
                    </a:cubicBezTo>
                    <a:cubicBezTo>
                      <a:pt x="3726" y="35668"/>
                      <a:pt x="1741" y="33883"/>
                      <a:pt x="1146" y="31109"/>
                    </a:cubicBezTo>
                    <a:cubicBezTo>
                      <a:pt x="715" y="29102"/>
                      <a:pt x="1096" y="26936"/>
                      <a:pt x="2149" y="25410"/>
                    </a:cubicBezTo>
                    <a:cubicBezTo>
                      <a:pt x="655" y="24213"/>
                      <a:pt x="-177" y="21916"/>
                      <a:pt x="31" y="19563"/>
                    </a:cubicBezTo>
                    <a:cubicBezTo>
                      <a:pt x="275" y="16808"/>
                      <a:pt x="1881" y="14650"/>
                      <a:pt x="3899" y="14366"/>
                    </a:cubicBezTo>
                    <a:cubicBezTo>
                      <a:pt x="3911" y="14320"/>
                      <a:pt x="3924" y="14275"/>
                      <a:pt x="3936" y="14229"/>
                    </a:cubicBezTo>
                    <a:close/>
                  </a:path>
                  <a:path w="2202819" h="1474610">
                    <a:moveTo>
                      <a:pt x="393929" y="1308133"/>
                    </a:moveTo>
                    <a:lnTo>
                      <a:pt x="391085" y="1300526"/>
                    </a:lnTo>
                  </a:path>
                  <a:path w="2202819" h="1474610">
                    <a:moveTo>
                      <a:pt x="542884" y="1368087"/>
                    </a:moveTo>
                    <a:cubicBezTo>
                      <a:pt x="542893" y="1370477"/>
                      <a:pt x="542903" y="1372868"/>
                      <a:pt x="542912" y="1375258"/>
                    </a:cubicBezTo>
                  </a:path>
                  <a:path w="2202819" h="1474610">
                    <a:moveTo>
                      <a:pt x="476895" y="1348971"/>
                    </a:moveTo>
                    <a:cubicBezTo>
                      <a:pt x="484601" y="1353569"/>
                      <a:pt x="480270" y="1352344"/>
                      <a:pt x="483603" y="1355678"/>
                    </a:cubicBezTo>
                  </a:path>
                  <a:path w="43256" h="43219" fill="none" extrusionOk="0">
                    <a:moveTo>
                      <a:pt x="4729" y="26036"/>
                    </a:moveTo>
                    <a:cubicBezTo>
                      <a:pt x="3845" y="26130"/>
                      <a:pt x="2961" y="25852"/>
                      <a:pt x="2196" y="25239"/>
                    </a:cubicBezTo>
                    <a:moveTo>
                      <a:pt x="6964" y="34758"/>
                    </a:moveTo>
                    <a:cubicBezTo>
                      <a:pt x="6609" y="34951"/>
                      <a:pt x="6236" y="35079"/>
                      <a:pt x="5856" y="35139"/>
                    </a:cubicBezTo>
                    <a:moveTo>
                      <a:pt x="16514" y="38949"/>
                    </a:moveTo>
                    <a:cubicBezTo>
                      <a:pt x="16247" y="38403"/>
                      <a:pt x="16023" y="37820"/>
                      <a:pt x="15846" y="37209"/>
                    </a:cubicBezTo>
                    <a:moveTo>
                      <a:pt x="28863" y="34610"/>
                    </a:moveTo>
                    <a:cubicBezTo>
                      <a:pt x="28824" y="35257"/>
                      <a:pt x="28734" y="35897"/>
                      <a:pt x="28596" y="36519"/>
                    </a:cubicBezTo>
                    <a:moveTo>
                      <a:pt x="34165" y="22813"/>
                    </a:moveTo>
                    <a:cubicBezTo>
                      <a:pt x="36169" y="24141"/>
                      <a:pt x="37434" y="26917"/>
                      <a:pt x="37416" y="29949"/>
                    </a:cubicBezTo>
                    <a:moveTo>
                      <a:pt x="41834" y="15213"/>
                    </a:moveTo>
                    <a:cubicBezTo>
                      <a:pt x="41509" y="16245"/>
                      <a:pt x="41014" y="17161"/>
                      <a:pt x="40386" y="17889"/>
                    </a:cubicBezTo>
                    <a:moveTo>
                      <a:pt x="38360" y="5285"/>
                    </a:moveTo>
                    <a:cubicBezTo>
                      <a:pt x="38415" y="5702"/>
                      <a:pt x="38441" y="6125"/>
                      <a:pt x="38436" y="6549"/>
                    </a:cubicBezTo>
                    <a:moveTo>
                      <a:pt x="29114" y="3811"/>
                    </a:moveTo>
                    <a:cubicBezTo>
                      <a:pt x="29303" y="3228"/>
                      <a:pt x="29552" y="2685"/>
                      <a:pt x="29856" y="2199"/>
                    </a:cubicBezTo>
                    <a:moveTo>
                      <a:pt x="22177" y="4579"/>
                    </a:moveTo>
                    <a:cubicBezTo>
                      <a:pt x="22254" y="4097"/>
                      <a:pt x="22375" y="3630"/>
                      <a:pt x="22536" y="3189"/>
                    </a:cubicBezTo>
                    <a:moveTo>
                      <a:pt x="14036" y="5051"/>
                    </a:moveTo>
                    <a:cubicBezTo>
                      <a:pt x="14508" y="5427"/>
                      <a:pt x="14944" y="5880"/>
                      <a:pt x="15336" y="6399"/>
                    </a:cubicBezTo>
                    <a:moveTo>
                      <a:pt x="4163" y="15648"/>
                    </a:moveTo>
                    <a:cubicBezTo>
                      <a:pt x="4060" y="15184"/>
                      <a:pt x="3984" y="14710"/>
                      <a:pt x="3936" y="14229"/>
                    </a:cubicBezTo>
                  </a:path>
                </a:pathLst>
              </a:custGeom>
              <a:noFill/>
              <a:ln>
                <a:headEnd type="none" w="med" len="med"/>
                <a:tailEnd type="none" w="med" len="med"/>
              </a:ln>
              <a:extLst/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lt1"/>
                  </a:solidFill>
                  <a:latin typeface="+mn-lt"/>
                </a:endParaRPr>
              </a:p>
            </p:txBody>
          </p:sp>
          <p:grpSp>
            <p:nvGrpSpPr>
              <p:cNvPr id="133" name="Group 100"/>
              <p:cNvGrpSpPr/>
              <p:nvPr/>
            </p:nvGrpSpPr>
            <p:grpSpPr>
              <a:xfrm>
                <a:off x="4208803" y="1522092"/>
                <a:ext cx="508679" cy="1043591"/>
                <a:chOff x="3267073" y="4432300"/>
                <a:chExt cx="623957" cy="1433926"/>
              </a:xfrm>
              <a:solidFill>
                <a:schemeClr val="accent1"/>
              </a:solidFill>
            </p:grpSpPr>
            <p:sp>
              <p:nvSpPr>
                <p:cNvPr id="134" name="Rounded Rectangle 133"/>
                <p:cNvSpPr/>
                <p:nvPr/>
              </p:nvSpPr>
              <p:spPr>
                <a:xfrm rot="20893864">
                  <a:off x="3267073" y="4667872"/>
                  <a:ext cx="623956" cy="10880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Oval 134"/>
                <p:cNvSpPr/>
                <p:nvPr/>
              </p:nvSpPr>
              <p:spPr>
                <a:xfrm>
                  <a:off x="3343274" y="4432300"/>
                  <a:ext cx="473075" cy="165100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6" name="Rounded Rectangle 135"/>
                <p:cNvSpPr/>
                <p:nvPr/>
              </p:nvSpPr>
              <p:spPr>
                <a:xfrm rot="20893864">
                  <a:off x="3267667" y="4521237"/>
                  <a:ext cx="567427" cy="10880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Rounded Rectangle 136"/>
                <p:cNvSpPr/>
                <p:nvPr/>
              </p:nvSpPr>
              <p:spPr>
                <a:xfrm rot="16200000">
                  <a:off x="3374267" y="5012897"/>
                  <a:ext cx="409576" cy="10880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8" name="Rounded Rectangle 137"/>
                <p:cNvSpPr/>
                <p:nvPr/>
              </p:nvSpPr>
              <p:spPr>
                <a:xfrm rot="17119266">
                  <a:off x="3492014" y="4996043"/>
                  <a:ext cx="539264" cy="10880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Rounded Rectangle 138"/>
                <p:cNvSpPr/>
                <p:nvPr/>
              </p:nvSpPr>
              <p:spPr>
                <a:xfrm rot="14801888">
                  <a:off x="3190626" y="5031444"/>
                  <a:ext cx="414011" cy="10880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0" name="Rounded Rectangle 139"/>
                <p:cNvSpPr/>
                <p:nvPr/>
              </p:nvSpPr>
              <p:spPr>
                <a:xfrm rot="20893864">
                  <a:off x="3267074" y="4823447"/>
                  <a:ext cx="623956" cy="10880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1" name="Freeform 140"/>
                <p:cNvSpPr/>
                <p:nvPr/>
              </p:nvSpPr>
              <p:spPr>
                <a:xfrm>
                  <a:off x="3313940" y="5176369"/>
                  <a:ext cx="557973" cy="466134"/>
                </a:xfrm>
                <a:custGeom>
                  <a:avLst/>
                  <a:gdLst>
                    <a:gd name="connsiteX0" fmla="*/ 0 w 576851"/>
                    <a:gd name="connsiteY0" fmla="*/ 205419 h 410837"/>
                    <a:gd name="connsiteX1" fmla="*/ 60166 w 576851"/>
                    <a:gd name="connsiteY1" fmla="*/ 60166 h 410837"/>
                    <a:gd name="connsiteX2" fmla="*/ 205419 w 576851"/>
                    <a:gd name="connsiteY2" fmla="*/ 0 h 410837"/>
                    <a:gd name="connsiteX3" fmla="*/ 371433 w 576851"/>
                    <a:gd name="connsiteY3" fmla="*/ 0 h 410837"/>
                    <a:gd name="connsiteX4" fmla="*/ 516686 w 576851"/>
                    <a:gd name="connsiteY4" fmla="*/ 60166 h 410837"/>
                    <a:gd name="connsiteX5" fmla="*/ 576852 w 576851"/>
                    <a:gd name="connsiteY5" fmla="*/ 205419 h 410837"/>
                    <a:gd name="connsiteX6" fmla="*/ 576851 w 576851"/>
                    <a:gd name="connsiteY6" fmla="*/ 205419 h 410837"/>
                    <a:gd name="connsiteX7" fmla="*/ 516685 w 576851"/>
                    <a:gd name="connsiteY7" fmla="*/ 350672 h 410837"/>
                    <a:gd name="connsiteX8" fmla="*/ 371432 w 576851"/>
                    <a:gd name="connsiteY8" fmla="*/ 410838 h 410837"/>
                    <a:gd name="connsiteX9" fmla="*/ 205419 w 576851"/>
                    <a:gd name="connsiteY9" fmla="*/ 410837 h 410837"/>
                    <a:gd name="connsiteX10" fmla="*/ 60166 w 576851"/>
                    <a:gd name="connsiteY10" fmla="*/ 350671 h 410837"/>
                    <a:gd name="connsiteX11" fmla="*/ 0 w 576851"/>
                    <a:gd name="connsiteY11" fmla="*/ 205418 h 410837"/>
                    <a:gd name="connsiteX12" fmla="*/ 0 w 576851"/>
                    <a:gd name="connsiteY12" fmla="*/ 205419 h 410837"/>
                    <a:gd name="connsiteX0" fmla="*/ 19633 w 596485"/>
                    <a:gd name="connsiteY0" fmla="*/ 215526 h 420945"/>
                    <a:gd name="connsiteX1" fmla="*/ 38524 w 596485"/>
                    <a:gd name="connsiteY1" fmla="*/ 38523 h 420945"/>
                    <a:gd name="connsiteX2" fmla="*/ 225052 w 596485"/>
                    <a:gd name="connsiteY2" fmla="*/ 10107 h 420945"/>
                    <a:gd name="connsiteX3" fmla="*/ 391066 w 596485"/>
                    <a:gd name="connsiteY3" fmla="*/ 10107 h 420945"/>
                    <a:gd name="connsiteX4" fmla="*/ 536319 w 596485"/>
                    <a:gd name="connsiteY4" fmla="*/ 70273 h 420945"/>
                    <a:gd name="connsiteX5" fmla="*/ 596485 w 596485"/>
                    <a:gd name="connsiteY5" fmla="*/ 215526 h 420945"/>
                    <a:gd name="connsiteX6" fmla="*/ 596484 w 596485"/>
                    <a:gd name="connsiteY6" fmla="*/ 215526 h 420945"/>
                    <a:gd name="connsiteX7" fmla="*/ 536318 w 596485"/>
                    <a:gd name="connsiteY7" fmla="*/ 360779 h 420945"/>
                    <a:gd name="connsiteX8" fmla="*/ 391065 w 596485"/>
                    <a:gd name="connsiteY8" fmla="*/ 420945 h 420945"/>
                    <a:gd name="connsiteX9" fmla="*/ 225052 w 596485"/>
                    <a:gd name="connsiteY9" fmla="*/ 420944 h 420945"/>
                    <a:gd name="connsiteX10" fmla="*/ 79799 w 596485"/>
                    <a:gd name="connsiteY10" fmla="*/ 360778 h 420945"/>
                    <a:gd name="connsiteX11" fmla="*/ 19633 w 596485"/>
                    <a:gd name="connsiteY11" fmla="*/ 215525 h 420945"/>
                    <a:gd name="connsiteX12" fmla="*/ 19633 w 596485"/>
                    <a:gd name="connsiteY12" fmla="*/ 215526 h 420945"/>
                    <a:gd name="connsiteX0" fmla="*/ 19633 w 606592"/>
                    <a:gd name="connsiteY0" fmla="*/ 215527 h 420946"/>
                    <a:gd name="connsiteX1" fmla="*/ 38524 w 606592"/>
                    <a:gd name="connsiteY1" fmla="*/ 38524 h 420946"/>
                    <a:gd name="connsiteX2" fmla="*/ 225052 w 606592"/>
                    <a:gd name="connsiteY2" fmla="*/ 10108 h 420946"/>
                    <a:gd name="connsiteX3" fmla="*/ 391066 w 606592"/>
                    <a:gd name="connsiteY3" fmla="*/ 10108 h 420946"/>
                    <a:gd name="connsiteX4" fmla="*/ 568069 w 606592"/>
                    <a:gd name="connsiteY4" fmla="*/ 38524 h 420946"/>
                    <a:gd name="connsiteX5" fmla="*/ 596485 w 606592"/>
                    <a:gd name="connsiteY5" fmla="*/ 215527 h 420946"/>
                    <a:gd name="connsiteX6" fmla="*/ 596484 w 606592"/>
                    <a:gd name="connsiteY6" fmla="*/ 215527 h 420946"/>
                    <a:gd name="connsiteX7" fmla="*/ 536318 w 606592"/>
                    <a:gd name="connsiteY7" fmla="*/ 360780 h 420946"/>
                    <a:gd name="connsiteX8" fmla="*/ 391065 w 606592"/>
                    <a:gd name="connsiteY8" fmla="*/ 420946 h 420946"/>
                    <a:gd name="connsiteX9" fmla="*/ 225052 w 606592"/>
                    <a:gd name="connsiteY9" fmla="*/ 420945 h 420946"/>
                    <a:gd name="connsiteX10" fmla="*/ 79799 w 606592"/>
                    <a:gd name="connsiteY10" fmla="*/ 360779 h 420946"/>
                    <a:gd name="connsiteX11" fmla="*/ 19633 w 606592"/>
                    <a:gd name="connsiteY11" fmla="*/ 215526 h 420946"/>
                    <a:gd name="connsiteX12" fmla="*/ 19633 w 606592"/>
                    <a:gd name="connsiteY12" fmla="*/ 215527 h 420946"/>
                    <a:gd name="connsiteX0" fmla="*/ 19633 w 606592"/>
                    <a:gd name="connsiteY0" fmla="*/ 215527 h 420946"/>
                    <a:gd name="connsiteX1" fmla="*/ 38524 w 606592"/>
                    <a:gd name="connsiteY1" fmla="*/ 38524 h 420946"/>
                    <a:gd name="connsiteX2" fmla="*/ 225052 w 606592"/>
                    <a:gd name="connsiteY2" fmla="*/ 10108 h 420946"/>
                    <a:gd name="connsiteX3" fmla="*/ 391066 w 606592"/>
                    <a:gd name="connsiteY3" fmla="*/ 10108 h 420946"/>
                    <a:gd name="connsiteX4" fmla="*/ 568069 w 606592"/>
                    <a:gd name="connsiteY4" fmla="*/ 38524 h 420946"/>
                    <a:gd name="connsiteX5" fmla="*/ 596485 w 606592"/>
                    <a:gd name="connsiteY5" fmla="*/ 215527 h 420946"/>
                    <a:gd name="connsiteX6" fmla="*/ 596484 w 606592"/>
                    <a:gd name="connsiteY6" fmla="*/ 215527 h 420946"/>
                    <a:gd name="connsiteX7" fmla="*/ 536318 w 606592"/>
                    <a:gd name="connsiteY7" fmla="*/ 360780 h 420946"/>
                    <a:gd name="connsiteX8" fmla="*/ 391065 w 606592"/>
                    <a:gd name="connsiteY8" fmla="*/ 420946 h 420946"/>
                    <a:gd name="connsiteX9" fmla="*/ 225052 w 606592"/>
                    <a:gd name="connsiteY9" fmla="*/ 420945 h 420946"/>
                    <a:gd name="connsiteX10" fmla="*/ 95674 w 606592"/>
                    <a:gd name="connsiteY10" fmla="*/ 354429 h 420946"/>
                    <a:gd name="connsiteX11" fmla="*/ 19633 w 606592"/>
                    <a:gd name="connsiteY11" fmla="*/ 215526 h 420946"/>
                    <a:gd name="connsiteX12" fmla="*/ 19633 w 606592"/>
                    <a:gd name="connsiteY12" fmla="*/ 215527 h 420946"/>
                    <a:gd name="connsiteX0" fmla="*/ 19633 w 606592"/>
                    <a:gd name="connsiteY0" fmla="*/ 215527 h 420946"/>
                    <a:gd name="connsiteX1" fmla="*/ 38524 w 606592"/>
                    <a:gd name="connsiteY1" fmla="*/ 38524 h 420946"/>
                    <a:gd name="connsiteX2" fmla="*/ 225052 w 606592"/>
                    <a:gd name="connsiteY2" fmla="*/ 10108 h 420946"/>
                    <a:gd name="connsiteX3" fmla="*/ 391066 w 606592"/>
                    <a:gd name="connsiteY3" fmla="*/ 10108 h 420946"/>
                    <a:gd name="connsiteX4" fmla="*/ 568069 w 606592"/>
                    <a:gd name="connsiteY4" fmla="*/ 38524 h 420946"/>
                    <a:gd name="connsiteX5" fmla="*/ 596485 w 606592"/>
                    <a:gd name="connsiteY5" fmla="*/ 215527 h 420946"/>
                    <a:gd name="connsiteX6" fmla="*/ 596484 w 606592"/>
                    <a:gd name="connsiteY6" fmla="*/ 215527 h 420946"/>
                    <a:gd name="connsiteX7" fmla="*/ 523618 w 606592"/>
                    <a:gd name="connsiteY7" fmla="*/ 351255 h 420946"/>
                    <a:gd name="connsiteX8" fmla="*/ 391065 w 606592"/>
                    <a:gd name="connsiteY8" fmla="*/ 420946 h 420946"/>
                    <a:gd name="connsiteX9" fmla="*/ 225052 w 606592"/>
                    <a:gd name="connsiteY9" fmla="*/ 420945 h 420946"/>
                    <a:gd name="connsiteX10" fmla="*/ 95674 w 606592"/>
                    <a:gd name="connsiteY10" fmla="*/ 354429 h 420946"/>
                    <a:gd name="connsiteX11" fmla="*/ 19633 w 606592"/>
                    <a:gd name="connsiteY11" fmla="*/ 215526 h 420946"/>
                    <a:gd name="connsiteX12" fmla="*/ 19633 w 606592"/>
                    <a:gd name="connsiteY12" fmla="*/ 215527 h 420946"/>
                    <a:gd name="connsiteX0" fmla="*/ 19633 w 606592"/>
                    <a:gd name="connsiteY0" fmla="*/ 215527 h 421474"/>
                    <a:gd name="connsiteX1" fmla="*/ 38524 w 606592"/>
                    <a:gd name="connsiteY1" fmla="*/ 38524 h 421474"/>
                    <a:gd name="connsiteX2" fmla="*/ 225052 w 606592"/>
                    <a:gd name="connsiteY2" fmla="*/ 10108 h 421474"/>
                    <a:gd name="connsiteX3" fmla="*/ 391066 w 606592"/>
                    <a:gd name="connsiteY3" fmla="*/ 10108 h 421474"/>
                    <a:gd name="connsiteX4" fmla="*/ 568069 w 606592"/>
                    <a:gd name="connsiteY4" fmla="*/ 38524 h 421474"/>
                    <a:gd name="connsiteX5" fmla="*/ 596485 w 606592"/>
                    <a:gd name="connsiteY5" fmla="*/ 215527 h 421474"/>
                    <a:gd name="connsiteX6" fmla="*/ 596484 w 606592"/>
                    <a:gd name="connsiteY6" fmla="*/ 215527 h 421474"/>
                    <a:gd name="connsiteX7" fmla="*/ 523618 w 606592"/>
                    <a:gd name="connsiteY7" fmla="*/ 351255 h 421474"/>
                    <a:gd name="connsiteX8" fmla="*/ 225052 w 606592"/>
                    <a:gd name="connsiteY8" fmla="*/ 420945 h 421474"/>
                    <a:gd name="connsiteX9" fmla="*/ 95674 w 606592"/>
                    <a:gd name="connsiteY9" fmla="*/ 354429 h 421474"/>
                    <a:gd name="connsiteX10" fmla="*/ 19633 w 606592"/>
                    <a:gd name="connsiteY10" fmla="*/ 215526 h 421474"/>
                    <a:gd name="connsiteX11" fmla="*/ 19633 w 606592"/>
                    <a:gd name="connsiteY11" fmla="*/ 215527 h 421474"/>
                    <a:gd name="connsiteX0" fmla="*/ 19633 w 606592"/>
                    <a:gd name="connsiteY0" fmla="*/ 215527 h 427824"/>
                    <a:gd name="connsiteX1" fmla="*/ 38524 w 606592"/>
                    <a:gd name="connsiteY1" fmla="*/ 38524 h 427824"/>
                    <a:gd name="connsiteX2" fmla="*/ 225052 w 606592"/>
                    <a:gd name="connsiteY2" fmla="*/ 10108 h 427824"/>
                    <a:gd name="connsiteX3" fmla="*/ 391066 w 606592"/>
                    <a:gd name="connsiteY3" fmla="*/ 10108 h 427824"/>
                    <a:gd name="connsiteX4" fmla="*/ 568069 w 606592"/>
                    <a:gd name="connsiteY4" fmla="*/ 38524 h 427824"/>
                    <a:gd name="connsiteX5" fmla="*/ 596485 w 606592"/>
                    <a:gd name="connsiteY5" fmla="*/ 215527 h 427824"/>
                    <a:gd name="connsiteX6" fmla="*/ 596484 w 606592"/>
                    <a:gd name="connsiteY6" fmla="*/ 215527 h 427824"/>
                    <a:gd name="connsiteX7" fmla="*/ 523618 w 606592"/>
                    <a:gd name="connsiteY7" fmla="*/ 351255 h 427824"/>
                    <a:gd name="connsiteX8" fmla="*/ 307602 w 606592"/>
                    <a:gd name="connsiteY8" fmla="*/ 427295 h 427824"/>
                    <a:gd name="connsiteX9" fmla="*/ 95674 w 606592"/>
                    <a:gd name="connsiteY9" fmla="*/ 354429 h 427824"/>
                    <a:gd name="connsiteX10" fmla="*/ 19633 w 606592"/>
                    <a:gd name="connsiteY10" fmla="*/ 215526 h 427824"/>
                    <a:gd name="connsiteX11" fmla="*/ 19633 w 606592"/>
                    <a:gd name="connsiteY11" fmla="*/ 215527 h 427824"/>
                    <a:gd name="connsiteX0" fmla="*/ 19633 w 606592"/>
                    <a:gd name="connsiteY0" fmla="*/ 215527 h 427824"/>
                    <a:gd name="connsiteX1" fmla="*/ 38524 w 606592"/>
                    <a:gd name="connsiteY1" fmla="*/ 38524 h 427824"/>
                    <a:gd name="connsiteX2" fmla="*/ 225052 w 606592"/>
                    <a:gd name="connsiteY2" fmla="*/ 10108 h 427824"/>
                    <a:gd name="connsiteX3" fmla="*/ 391066 w 606592"/>
                    <a:gd name="connsiteY3" fmla="*/ 10108 h 427824"/>
                    <a:gd name="connsiteX4" fmla="*/ 568069 w 606592"/>
                    <a:gd name="connsiteY4" fmla="*/ 38524 h 427824"/>
                    <a:gd name="connsiteX5" fmla="*/ 596485 w 606592"/>
                    <a:gd name="connsiteY5" fmla="*/ 215527 h 427824"/>
                    <a:gd name="connsiteX6" fmla="*/ 596484 w 606592"/>
                    <a:gd name="connsiteY6" fmla="*/ 215527 h 427824"/>
                    <a:gd name="connsiteX7" fmla="*/ 523618 w 606592"/>
                    <a:gd name="connsiteY7" fmla="*/ 351255 h 427824"/>
                    <a:gd name="connsiteX8" fmla="*/ 307602 w 606592"/>
                    <a:gd name="connsiteY8" fmla="*/ 427295 h 427824"/>
                    <a:gd name="connsiteX9" fmla="*/ 95674 w 606592"/>
                    <a:gd name="connsiteY9" fmla="*/ 354429 h 427824"/>
                    <a:gd name="connsiteX10" fmla="*/ 19633 w 606592"/>
                    <a:gd name="connsiteY10" fmla="*/ 215526 h 427824"/>
                    <a:gd name="connsiteX11" fmla="*/ 19633 w 606592"/>
                    <a:gd name="connsiteY11" fmla="*/ 215527 h 427824"/>
                    <a:gd name="connsiteX0" fmla="*/ 19633 w 606592"/>
                    <a:gd name="connsiteY0" fmla="*/ 215527 h 427824"/>
                    <a:gd name="connsiteX1" fmla="*/ 38524 w 606592"/>
                    <a:gd name="connsiteY1" fmla="*/ 38524 h 427824"/>
                    <a:gd name="connsiteX2" fmla="*/ 225052 w 606592"/>
                    <a:gd name="connsiteY2" fmla="*/ 10108 h 427824"/>
                    <a:gd name="connsiteX3" fmla="*/ 391066 w 606592"/>
                    <a:gd name="connsiteY3" fmla="*/ 10108 h 427824"/>
                    <a:gd name="connsiteX4" fmla="*/ 568069 w 606592"/>
                    <a:gd name="connsiteY4" fmla="*/ 38524 h 427824"/>
                    <a:gd name="connsiteX5" fmla="*/ 596485 w 606592"/>
                    <a:gd name="connsiteY5" fmla="*/ 215527 h 427824"/>
                    <a:gd name="connsiteX6" fmla="*/ 596484 w 606592"/>
                    <a:gd name="connsiteY6" fmla="*/ 215527 h 427824"/>
                    <a:gd name="connsiteX7" fmla="*/ 523618 w 606592"/>
                    <a:gd name="connsiteY7" fmla="*/ 351255 h 427824"/>
                    <a:gd name="connsiteX8" fmla="*/ 307602 w 606592"/>
                    <a:gd name="connsiteY8" fmla="*/ 427295 h 427824"/>
                    <a:gd name="connsiteX9" fmla="*/ 95674 w 606592"/>
                    <a:gd name="connsiteY9" fmla="*/ 354429 h 427824"/>
                    <a:gd name="connsiteX10" fmla="*/ 19633 w 606592"/>
                    <a:gd name="connsiteY10" fmla="*/ 215526 h 427824"/>
                    <a:gd name="connsiteX11" fmla="*/ 19633 w 606592"/>
                    <a:gd name="connsiteY11" fmla="*/ 215527 h 427824"/>
                    <a:gd name="connsiteX0" fmla="*/ 43014 w 629973"/>
                    <a:gd name="connsiteY0" fmla="*/ 215527 h 427824"/>
                    <a:gd name="connsiteX1" fmla="*/ 61905 w 629973"/>
                    <a:gd name="connsiteY1" fmla="*/ 38524 h 427824"/>
                    <a:gd name="connsiteX2" fmla="*/ 414447 w 629973"/>
                    <a:gd name="connsiteY2" fmla="*/ 10108 h 427824"/>
                    <a:gd name="connsiteX3" fmla="*/ 591450 w 629973"/>
                    <a:gd name="connsiteY3" fmla="*/ 38524 h 427824"/>
                    <a:gd name="connsiteX4" fmla="*/ 619866 w 629973"/>
                    <a:gd name="connsiteY4" fmla="*/ 215527 h 427824"/>
                    <a:gd name="connsiteX5" fmla="*/ 619865 w 629973"/>
                    <a:gd name="connsiteY5" fmla="*/ 215527 h 427824"/>
                    <a:gd name="connsiteX6" fmla="*/ 546999 w 629973"/>
                    <a:gd name="connsiteY6" fmla="*/ 351255 h 427824"/>
                    <a:gd name="connsiteX7" fmla="*/ 330983 w 629973"/>
                    <a:gd name="connsiteY7" fmla="*/ 427295 h 427824"/>
                    <a:gd name="connsiteX8" fmla="*/ 119055 w 629973"/>
                    <a:gd name="connsiteY8" fmla="*/ 354429 h 427824"/>
                    <a:gd name="connsiteX9" fmla="*/ 43014 w 629973"/>
                    <a:gd name="connsiteY9" fmla="*/ 215526 h 427824"/>
                    <a:gd name="connsiteX10" fmla="*/ 43014 w 629973"/>
                    <a:gd name="connsiteY10" fmla="*/ 215527 h 427824"/>
                    <a:gd name="connsiteX0" fmla="*/ 28198 w 625687"/>
                    <a:gd name="connsiteY0" fmla="*/ 208594 h 420891"/>
                    <a:gd name="connsiteX1" fmla="*/ 47089 w 625687"/>
                    <a:gd name="connsiteY1" fmla="*/ 31591 h 420891"/>
                    <a:gd name="connsiteX2" fmla="*/ 310731 w 625687"/>
                    <a:gd name="connsiteY2" fmla="*/ 19050 h 420891"/>
                    <a:gd name="connsiteX3" fmla="*/ 576634 w 625687"/>
                    <a:gd name="connsiteY3" fmla="*/ 31591 h 420891"/>
                    <a:gd name="connsiteX4" fmla="*/ 605050 w 625687"/>
                    <a:gd name="connsiteY4" fmla="*/ 208594 h 420891"/>
                    <a:gd name="connsiteX5" fmla="*/ 605049 w 625687"/>
                    <a:gd name="connsiteY5" fmla="*/ 208594 h 420891"/>
                    <a:gd name="connsiteX6" fmla="*/ 532183 w 625687"/>
                    <a:gd name="connsiteY6" fmla="*/ 344322 h 420891"/>
                    <a:gd name="connsiteX7" fmla="*/ 316167 w 625687"/>
                    <a:gd name="connsiteY7" fmla="*/ 420362 h 420891"/>
                    <a:gd name="connsiteX8" fmla="*/ 104239 w 625687"/>
                    <a:gd name="connsiteY8" fmla="*/ 347496 h 420891"/>
                    <a:gd name="connsiteX9" fmla="*/ 28198 w 625687"/>
                    <a:gd name="connsiteY9" fmla="*/ 208593 h 420891"/>
                    <a:gd name="connsiteX10" fmla="*/ 28198 w 625687"/>
                    <a:gd name="connsiteY10" fmla="*/ 208594 h 420891"/>
                    <a:gd name="connsiteX0" fmla="*/ 25023 w 622512"/>
                    <a:gd name="connsiteY0" fmla="*/ 230819 h 443116"/>
                    <a:gd name="connsiteX1" fmla="*/ 47089 w 622512"/>
                    <a:gd name="connsiteY1" fmla="*/ 31591 h 443116"/>
                    <a:gd name="connsiteX2" fmla="*/ 307556 w 622512"/>
                    <a:gd name="connsiteY2" fmla="*/ 41275 h 443116"/>
                    <a:gd name="connsiteX3" fmla="*/ 573459 w 622512"/>
                    <a:gd name="connsiteY3" fmla="*/ 53816 h 443116"/>
                    <a:gd name="connsiteX4" fmla="*/ 601875 w 622512"/>
                    <a:gd name="connsiteY4" fmla="*/ 230819 h 443116"/>
                    <a:gd name="connsiteX5" fmla="*/ 601874 w 622512"/>
                    <a:gd name="connsiteY5" fmla="*/ 230819 h 443116"/>
                    <a:gd name="connsiteX6" fmla="*/ 529008 w 622512"/>
                    <a:gd name="connsiteY6" fmla="*/ 366547 h 443116"/>
                    <a:gd name="connsiteX7" fmla="*/ 312992 w 622512"/>
                    <a:gd name="connsiteY7" fmla="*/ 442587 h 443116"/>
                    <a:gd name="connsiteX8" fmla="*/ 101064 w 622512"/>
                    <a:gd name="connsiteY8" fmla="*/ 369721 h 443116"/>
                    <a:gd name="connsiteX9" fmla="*/ 25023 w 622512"/>
                    <a:gd name="connsiteY9" fmla="*/ 230818 h 443116"/>
                    <a:gd name="connsiteX10" fmla="*/ 25023 w 622512"/>
                    <a:gd name="connsiteY10" fmla="*/ 230819 h 443116"/>
                    <a:gd name="connsiteX0" fmla="*/ 25023 w 628862"/>
                    <a:gd name="connsiteY0" fmla="*/ 230819 h 443116"/>
                    <a:gd name="connsiteX1" fmla="*/ 47089 w 628862"/>
                    <a:gd name="connsiteY1" fmla="*/ 31591 h 443116"/>
                    <a:gd name="connsiteX2" fmla="*/ 307556 w 628862"/>
                    <a:gd name="connsiteY2" fmla="*/ 41275 h 443116"/>
                    <a:gd name="connsiteX3" fmla="*/ 579809 w 628862"/>
                    <a:gd name="connsiteY3" fmla="*/ 31591 h 443116"/>
                    <a:gd name="connsiteX4" fmla="*/ 601875 w 628862"/>
                    <a:gd name="connsiteY4" fmla="*/ 230819 h 443116"/>
                    <a:gd name="connsiteX5" fmla="*/ 601874 w 628862"/>
                    <a:gd name="connsiteY5" fmla="*/ 230819 h 443116"/>
                    <a:gd name="connsiteX6" fmla="*/ 529008 w 628862"/>
                    <a:gd name="connsiteY6" fmla="*/ 366547 h 443116"/>
                    <a:gd name="connsiteX7" fmla="*/ 312992 w 628862"/>
                    <a:gd name="connsiteY7" fmla="*/ 442587 h 443116"/>
                    <a:gd name="connsiteX8" fmla="*/ 101064 w 628862"/>
                    <a:gd name="connsiteY8" fmla="*/ 369721 h 443116"/>
                    <a:gd name="connsiteX9" fmla="*/ 25023 w 628862"/>
                    <a:gd name="connsiteY9" fmla="*/ 230818 h 443116"/>
                    <a:gd name="connsiteX10" fmla="*/ 25023 w 628862"/>
                    <a:gd name="connsiteY10" fmla="*/ 230819 h 443116"/>
                    <a:gd name="connsiteX0" fmla="*/ 25023 w 628862"/>
                    <a:gd name="connsiteY0" fmla="*/ 230819 h 443116"/>
                    <a:gd name="connsiteX1" fmla="*/ 47089 w 628862"/>
                    <a:gd name="connsiteY1" fmla="*/ 31591 h 443116"/>
                    <a:gd name="connsiteX2" fmla="*/ 307556 w 628862"/>
                    <a:gd name="connsiteY2" fmla="*/ 41275 h 443116"/>
                    <a:gd name="connsiteX3" fmla="*/ 579809 w 628862"/>
                    <a:gd name="connsiteY3" fmla="*/ 31591 h 443116"/>
                    <a:gd name="connsiteX4" fmla="*/ 601875 w 628862"/>
                    <a:gd name="connsiteY4" fmla="*/ 230819 h 443116"/>
                    <a:gd name="connsiteX5" fmla="*/ 601874 w 628862"/>
                    <a:gd name="connsiteY5" fmla="*/ 230819 h 443116"/>
                    <a:gd name="connsiteX6" fmla="*/ 529008 w 628862"/>
                    <a:gd name="connsiteY6" fmla="*/ 366547 h 443116"/>
                    <a:gd name="connsiteX7" fmla="*/ 312992 w 628862"/>
                    <a:gd name="connsiteY7" fmla="*/ 442587 h 443116"/>
                    <a:gd name="connsiteX8" fmla="*/ 101064 w 628862"/>
                    <a:gd name="connsiteY8" fmla="*/ 369721 h 443116"/>
                    <a:gd name="connsiteX9" fmla="*/ 25023 w 628862"/>
                    <a:gd name="connsiteY9" fmla="*/ 230818 h 443116"/>
                    <a:gd name="connsiteX10" fmla="*/ 25023 w 628862"/>
                    <a:gd name="connsiteY10" fmla="*/ 230819 h 443116"/>
                    <a:gd name="connsiteX0" fmla="*/ 25023 w 628862"/>
                    <a:gd name="connsiteY0" fmla="*/ 230819 h 443116"/>
                    <a:gd name="connsiteX1" fmla="*/ 47089 w 628862"/>
                    <a:gd name="connsiteY1" fmla="*/ 31591 h 443116"/>
                    <a:gd name="connsiteX2" fmla="*/ 307556 w 628862"/>
                    <a:gd name="connsiteY2" fmla="*/ 41275 h 443116"/>
                    <a:gd name="connsiteX3" fmla="*/ 579809 w 628862"/>
                    <a:gd name="connsiteY3" fmla="*/ 31591 h 443116"/>
                    <a:gd name="connsiteX4" fmla="*/ 601875 w 628862"/>
                    <a:gd name="connsiteY4" fmla="*/ 230819 h 443116"/>
                    <a:gd name="connsiteX5" fmla="*/ 601874 w 628862"/>
                    <a:gd name="connsiteY5" fmla="*/ 230819 h 443116"/>
                    <a:gd name="connsiteX6" fmla="*/ 529008 w 628862"/>
                    <a:gd name="connsiteY6" fmla="*/ 366547 h 443116"/>
                    <a:gd name="connsiteX7" fmla="*/ 312992 w 628862"/>
                    <a:gd name="connsiteY7" fmla="*/ 442587 h 443116"/>
                    <a:gd name="connsiteX8" fmla="*/ 101064 w 628862"/>
                    <a:gd name="connsiteY8" fmla="*/ 369721 h 443116"/>
                    <a:gd name="connsiteX9" fmla="*/ 25023 w 628862"/>
                    <a:gd name="connsiteY9" fmla="*/ 230818 h 443116"/>
                    <a:gd name="connsiteX10" fmla="*/ 25023 w 628862"/>
                    <a:gd name="connsiteY10" fmla="*/ 230819 h 443116"/>
                    <a:gd name="connsiteX0" fmla="*/ 25023 w 601875"/>
                    <a:gd name="connsiteY0" fmla="*/ 230819 h 443116"/>
                    <a:gd name="connsiteX1" fmla="*/ 47089 w 601875"/>
                    <a:gd name="connsiteY1" fmla="*/ 31591 h 443116"/>
                    <a:gd name="connsiteX2" fmla="*/ 307556 w 601875"/>
                    <a:gd name="connsiteY2" fmla="*/ 41275 h 443116"/>
                    <a:gd name="connsiteX3" fmla="*/ 579809 w 601875"/>
                    <a:gd name="connsiteY3" fmla="*/ 31591 h 443116"/>
                    <a:gd name="connsiteX4" fmla="*/ 601875 w 601875"/>
                    <a:gd name="connsiteY4" fmla="*/ 230819 h 443116"/>
                    <a:gd name="connsiteX5" fmla="*/ 601874 w 601875"/>
                    <a:gd name="connsiteY5" fmla="*/ 230819 h 443116"/>
                    <a:gd name="connsiteX6" fmla="*/ 529008 w 601875"/>
                    <a:gd name="connsiteY6" fmla="*/ 366547 h 443116"/>
                    <a:gd name="connsiteX7" fmla="*/ 312992 w 601875"/>
                    <a:gd name="connsiteY7" fmla="*/ 442587 h 443116"/>
                    <a:gd name="connsiteX8" fmla="*/ 101064 w 601875"/>
                    <a:gd name="connsiteY8" fmla="*/ 369721 h 443116"/>
                    <a:gd name="connsiteX9" fmla="*/ 25023 w 601875"/>
                    <a:gd name="connsiteY9" fmla="*/ 230818 h 443116"/>
                    <a:gd name="connsiteX10" fmla="*/ 25023 w 601875"/>
                    <a:gd name="connsiteY10" fmla="*/ 230819 h 443116"/>
                    <a:gd name="connsiteX0" fmla="*/ 25023 w 601875"/>
                    <a:gd name="connsiteY0" fmla="*/ 230819 h 443116"/>
                    <a:gd name="connsiteX1" fmla="*/ 47089 w 601875"/>
                    <a:gd name="connsiteY1" fmla="*/ 31591 h 443116"/>
                    <a:gd name="connsiteX2" fmla="*/ 307556 w 601875"/>
                    <a:gd name="connsiteY2" fmla="*/ 41275 h 443116"/>
                    <a:gd name="connsiteX3" fmla="*/ 594097 w 601875"/>
                    <a:gd name="connsiteY3" fmla="*/ 31591 h 443116"/>
                    <a:gd name="connsiteX4" fmla="*/ 601875 w 601875"/>
                    <a:gd name="connsiteY4" fmla="*/ 230819 h 443116"/>
                    <a:gd name="connsiteX5" fmla="*/ 601874 w 601875"/>
                    <a:gd name="connsiteY5" fmla="*/ 230819 h 443116"/>
                    <a:gd name="connsiteX6" fmla="*/ 529008 w 601875"/>
                    <a:gd name="connsiteY6" fmla="*/ 366547 h 443116"/>
                    <a:gd name="connsiteX7" fmla="*/ 312992 w 601875"/>
                    <a:gd name="connsiteY7" fmla="*/ 442587 h 443116"/>
                    <a:gd name="connsiteX8" fmla="*/ 101064 w 601875"/>
                    <a:gd name="connsiteY8" fmla="*/ 369721 h 443116"/>
                    <a:gd name="connsiteX9" fmla="*/ 25023 w 601875"/>
                    <a:gd name="connsiteY9" fmla="*/ 230818 h 443116"/>
                    <a:gd name="connsiteX10" fmla="*/ 25023 w 601875"/>
                    <a:gd name="connsiteY10" fmla="*/ 230819 h 443116"/>
                    <a:gd name="connsiteX0" fmla="*/ 0 w 576852"/>
                    <a:gd name="connsiteY0" fmla="*/ 230819 h 443116"/>
                    <a:gd name="connsiteX1" fmla="*/ 22066 w 576852"/>
                    <a:gd name="connsiteY1" fmla="*/ 31591 h 443116"/>
                    <a:gd name="connsiteX2" fmla="*/ 282533 w 576852"/>
                    <a:gd name="connsiteY2" fmla="*/ 41275 h 443116"/>
                    <a:gd name="connsiteX3" fmla="*/ 569074 w 576852"/>
                    <a:gd name="connsiteY3" fmla="*/ 31591 h 443116"/>
                    <a:gd name="connsiteX4" fmla="*/ 576852 w 576852"/>
                    <a:gd name="connsiteY4" fmla="*/ 230819 h 443116"/>
                    <a:gd name="connsiteX5" fmla="*/ 576851 w 576852"/>
                    <a:gd name="connsiteY5" fmla="*/ 230819 h 443116"/>
                    <a:gd name="connsiteX6" fmla="*/ 503985 w 576852"/>
                    <a:gd name="connsiteY6" fmla="*/ 366547 h 443116"/>
                    <a:gd name="connsiteX7" fmla="*/ 287969 w 576852"/>
                    <a:gd name="connsiteY7" fmla="*/ 442587 h 443116"/>
                    <a:gd name="connsiteX8" fmla="*/ 76041 w 576852"/>
                    <a:gd name="connsiteY8" fmla="*/ 369721 h 443116"/>
                    <a:gd name="connsiteX9" fmla="*/ 0 w 576852"/>
                    <a:gd name="connsiteY9" fmla="*/ 230818 h 443116"/>
                    <a:gd name="connsiteX10" fmla="*/ 0 w 576852"/>
                    <a:gd name="connsiteY10" fmla="*/ 230819 h 443116"/>
                    <a:gd name="connsiteX0" fmla="*/ 16669 w 576852"/>
                    <a:gd name="connsiteY0" fmla="*/ 230819 h 443116"/>
                    <a:gd name="connsiteX1" fmla="*/ 22066 w 576852"/>
                    <a:gd name="connsiteY1" fmla="*/ 31591 h 443116"/>
                    <a:gd name="connsiteX2" fmla="*/ 282533 w 576852"/>
                    <a:gd name="connsiteY2" fmla="*/ 41275 h 443116"/>
                    <a:gd name="connsiteX3" fmla="*/ 569074 w 576852"/>
                    <a:gd name="connsiteY3" fmla="*/ 31591 h 443116"/>
                    <a:gd name="connsiteX4" fmla="*/ 576852 w 576852"/>
                    <a:gd name="connsiteY4" fmla="*/ 230819 h 443116"/>
                    <a:gd name="connsiteX5" fmla="*/ 576851 w 576852"/>
                    <a:gd name="connsiteY5" fmla="*/ 230819 h 443116"/>
                    <a:gd name="connsiteX6" fmla="*/ 503985 w 576852"/>
                    <a:gd name="connsiteY6" fmla="*/ 366547 h 443116"/>
                    <a:gd name="connsiteX7" fmla="*/ 287969 w 576852"/>
                    <a:gd name="connsiteY7" fmla="*/ 442587 h 443116"/>
                    <a:gd name="connsiteX8" fmla="*/ 76041 w 576852"/>
                    <a:gd name="connsiteY8" fmla="*/ 369721 h 443116"/>
                    <a:gd name="connsiteX9" fmla="*/ 0 w 576852"/>
                    <a:gd name="connsiteY9" fmla="*/ 230818 h 443116"/>
                    <a:gd name="connsiteX10" fmla="*/ 16669 w 576852"/>
                    <a:gd name="connsiteY10" fmla="*/ 230819 h 443116"/>
                    <a:gd name="connsiteX0" fmla="*/ 0 w 576852"/>
                    <a:gd name="connsiteY0" fmla="*/ 230818 h 443116"/>
                    <a:gd name="connsiteX1" fmla="*/ 22066 w 576852"/>
                    <a:gd name="connsiteY1" fmla="*/ 31591 h 443116"/>
                    <a:gd name="connsiteX2" fmla="*/ 282533 w 576852"/>
                    <a:gd name="connsiteY2" fmla="*/ 41275 h 443116"/>
                    <a:gd name="connsiteX3" fmla="*/ 569074 w 576852"/>
                    <a:gd name="connsiteY3" fmla="*/ 31591 h 443116"/>
                    <a:gd name="connsiteX4" fmla="*/ 576852 w 576852"/>
                    <a:gd name="connsiteY4" fmla="*/ 230819 h 443116"/>
                    <a:gd name="connsiteX5" fmla="*/ 576851 w 576852"/>
                    <a:gd name="connsiteY5" fmla="*/ 230819 h 443116"/>
                    <a:gd name="connsiteX6" fmla="*/ 503985 w 576852"/>
                    <a:gd name="connsiteY6" fmla="*/ 366547 h 443116"/>
                    <a:gd name="connsiteX7" fmla="*/ 287969 w 576852"/>
                    <a:gd name="connsiteY7" fmla="*/ 442587 h 443116"/>
                    <a:gd name="connsiteX8" fmla="*/ 76041 w 576852"/>
                    <a:gd name="connsiteY8" fmla="*/ 369721 h 443116"/>
                    <a:gd name="connsiteX9" fmla="*/ 0 w 576852"/>
                    <a:gd name="connsiteY9" fmla="*/ 230818 h 443116"/>
                    <a:gd name="connsiteX0" fmla="*/ 0 w 564946"/>
                    <a:gd name="connsiteY0" fmla="*/ 233199 h 443116"/>
                    <a:gd name="connsiteX1" fmla="*/ 10160 w 564946"/>
                    <a:gd name="connsiteY1" fmla="*/ 31591 h 443116"/>
                    <a:gd name="connsiteX2" fmla="*/ 270627 w 564946"/>
                    <a:gd name="connsiteY2" fmla="*/ 41275 h 443116"/>
                    <a:gd name="connsiteX3" fmla="*/ 557168 w 564946"/>
                    <a:gd name="connsiteY3" fmla="*/ 31591 h 443116"/>
                    <a:gd name="connsiteX4" fmla="*/ 564946 w 564946"/>
                    <a:gd name="connsiteY4" fmla="*/ 230819 h 443116"/>
                    <a:gd name="connsiteX5" fmla="*/ 564945 w 564946"/>
                    <a:gd name="connsiteY5" fmla="*/ 230819 h 443116"/>
                    <a:gd name="connsiteX6" fmla="*/ 492079 w 564946"/>
                    <a:gd name="connsiteY6" fmla="*/ 366547 h 443116"/>
                    <a:gd name="connsiteX7" fmla="*/ 276063 w 564946"/>
                    <a:gd name="connsiteY7" fmla="*/ 442587 h 443116"/>
                    <a:gd name="connsiteX8" fmla="*/ 64135 w 564946"/>
                    <a:gd name="connsiteY8" fmla="*/ 369721 h 443116"/>
                    <a:gd name="connsiteX9" fmla="*/ 0 w 564946"/>
                    <a:gd name="connsiteY9" fmla="*/ 233199 h 443116"/>
                    <a:gd name="connsiteX0" fmla="*/ 0 w 557802"/>
                    <a:gd name="connsiteY0" fmla="*/ 228436 h 443116"/>
                    <a:gd name="connsiteX1" fmla="*/ 3016 w 557802"/>
                    <a:gd name="connsiteY1" fmla="*/ 31591 h 443116"/>
                    <a:gd name="connsiteX2" fmla="*/ 263483 w 557802"/>
                    <a:gd name="connsiteY2" fmla="*/ 41275 h 443116"/>
                    <a:gd name="connsiteX3" fmla="*/ 550024 w 557802"/>
                    <a:gd name="connsiteY3" fmla="*/ 31591 h 443116"/>
                    <a:gd name="connsiteX4" fmla="*/ 557802 w 557802"/>
                    <a:gd name="connsiteY4" fmla="*/ 230819 h 443116"/>
                    <a:gd name="connsiteX5" fmla="*/ 557801 w 557802"/>
                    <a:gd name="connsiteY5" fmla="*/ 230819 h 443116"/>
                    <a:gd name="connsiteX6" fmla="*/ 484935 w 557802"/>
                    <a:gd name="connsiteY6" fmla="*/ 366547 h 443116"/>
                    <a:gd name="connsiteX7" fmla="*/ 268919 w 557802"/>
                    <a:gd name="connsiteY7" fmla="*/ 442587 h 443116"/>
                    <a:gd name="connsiteX8" fmla="*/ 56991 w 557802"/>
                    <a:gd name="connsiteY8" fmla="*/ 369721 h 443116"/>
                    <a:gd name="connsiteX9" fmla="*/ 0 w 557802"/>
                    <a:gd name="connsiteY9" fmla="*/ 228436 h 443116"/>
                    <a:gd name="connsiteX0" fmla="*/ 5133 w 562935"/>
                    <a:gd name="connsiteY0" fmla="*/ 230817 h 445497"/>
                    <a:gd name="connsiteX1" fmla="*/ 1005 w 562935"/>
                    <a:gd name="connsiteY1" fmla="*/ 31591 h 445497"/>
                    <a:gd name="connsiteX2" fmla="*/ 268616 w 562935"/>
                    <a:gd name="connsiteY2" fmla="*/ 43656 h 445497"/>
                    <a:gd name="connsiteX3" fmla="*/ 555157 w 562935"/>
                    <a:gd name="connsiteY3" fmla="*/ 33972 h 445497"/>
                    <a:gd name="connsiteX4" fmla="*/ 562935 w 562935"/>
                    <a:gd name="connsiteY4" fmla="*/ 233200 h 445497"/>
                    <a:gd name="connsiteX5" fmla="*/ 562934 w 562935"/>
                    <a:gd name="connsiteY5" fmla="*/ 233200 h 445497"/>
                    <a:gd name="connsiteX6" fmla="*/ 490068 w 562935"/>
                    <a:gd name="connsiteY6" fmla="*/ 368928 h 445497"/>
                    <a:gd name="connsiteX7" fmla="*/ 274052 w 562935"/>
                    <a:gd name="connsiteY7" fmla="*/ 444968 h 445497"/>
                    <a:gd name="connsiteX8" fmla="*/ 62124 w 562935"/>
                    <a:gd name="connsiteY8" fmla="*/ 372102 h 445497"/>
                    <a:gd name="connsiteX9" fmla="*/ 5133 w 562935"/>
                    <a:gd name="connsiteY9" fmla="*/ 230817 h 445497"/>
                    <a:gd name="connsiteX0" fmla="*/ 5133 w 562935"/>
                    <a:gd name="connsiteY0" fmla="*/ 228436 h 443116"/>
                    <a:gd name="connsiteX1" fmla="*/ 1005 w 562935"/>
                    <a:gd name="connsiteY1" fmla="*/ 29210 h 443116"/>
                    <a:gd name="connsiteX2" fmla="*/ 268616 w 562935"/>
                    <a:gd name="connsiteY2" fmla="*/ 41275 h 443116"/>
                    <a:gd name="connsiteX3" fmla="*/ 555157 w 562935"/>
                    <a:gd name="connsiteY3" fmla="*/ 31591 h 443116"/>
                    <a:gd name="connsiteX4" fmla="*/ 562935 w 562935"/>
                    <a:gd name="connsiteY4" fmla="*/ 230819 h 443116"/>
                    <a:gd name="connsiteX5" fmla="*/ 562934 w 562935"/>
                    <a:gd name="connsiteY5" fmla="*/ 230819 h 443116"/>
                    <a:gd name="connsiteX6" fmla="*/ 490068 w 562935"/>
                    <a:gd name="connsiteY6" fmla="*/ 366547 h 443116"/>
                    <a:gd name="connsiteX7" fmla="*/ 274052 w 562935"/>
                    <a:gd name="connsiteY7" fmla="*/ 442587 h 443116"/>
                    <a:gd name="connsiteX8" fmla="*/ 62124 w 562935"/>
                    <a:gd name="connsiteY8" fmla="*/ 369721 h 443116"/>
                    <a:gd name="connsiteX9" fmla="*/ 5133 w 562935"/>
                    <a:gd name="connsiteY9" fmla="*/ 228436 h 443116"/>
                    <a:gd name="connsiteX0" fmla="*/ 5133 w 562935"/>
                    <a:gd name="connsiteY0" fmla="*/ 199226 h 413906"/>
                    <a:gd name="connsiteX1" fmla="*/ 1005 w 562935"/>
                    <a:gd name="connsiteY1" fmla="*/ 0 h 413906"/>
                    <a:gd name="connsiteX2" fmla="*/ 268616 w 562935"/>
                    <a:gd name="connsiteY2" fmla="*/ 12065 h 413906"/>
                    <a:gd name="connsiteX3" fmla="*/ 555157 w 562935"/>
                    <a:gd name="connsiteY3" fmla="*/ 2381 h 413906"/>
                    <a:gd name="connsiteX4" fmla="*/ 562935 w 562935"/>
                    <a:gd name="connsiteY4" fmla="*/ 201609 h 413906"/>
                    <a:gd name="connsiteX5" fmla="*/ 562934 w 562935"/>
                    <a:gd name="connsiteY5" fmla="*/ 201609 h 413906"/>
                    <a:gd name="connsiteX6" fmla="*/ 490068 w 562935"/>
                    <a:gd name="connsiteY6" fmla="*/ 337337 h 413906"/>
                    <a:gd name="connsiteX7" fmla="*/ 274052 w 562935"/>
                    <a:gd name="connsiteY7" fmla="*/ 413377 h 413906"/>
                    <a:gd name="connsiteX8" fmla="*/ 62124 w 562935"/>
                    <a:gd name="connsiteY8" fmla="*/ 340511 h 413906"/>
                    <a:gd name="connsiteX9" fmla="*/ 5133 w 562935"/>
                    <a:gd name="connsiteY9" fmla="*/ 199226 h 413906"/>
                    <a:gd name="connsiteX0" fmla="*/ 5133 w 562935"/>
                    <a:gd name="connsiteY0" fmla="*/ 199226 h 413906"/>
                    <a:gd name="connsiteX1" fmla="*/ 1005 w 562935"/>
                    <a:gd name="connsiteY1" fmla="*/ 0 h 413906"/>
                    <a:gd name="connsiteX2" fmla="*/ 280522 w 562935"/>
                    <a:gd name="connsiteY2" fmla="*/ 31115 h 413906"/>
                    <a:gd name="connsiteX3" fmla="*/ 555157 w 562935"/>
                    <a:gd name="connsiteY3" fmla="*/ 2381 h 413906"/>
                    <a:gd name="connsiteX4" fmla="*/ 562935 w 562935"/>
                    <a:gd name="connsiteY4" fmla="*/ 201609 h 413906"/>
                    <a:gd name="connsiteX5" fmla="*/ 562934 w 562935"/>
                    <a:gd name="connsiteY5" fmla="*/ 201609 h 413906"/>
                    <a:gd name="connsiteX6" fmla="*/ 490068 w 562935"/>
                    <a:gd name="connsiteY6" fmla="*/ 337337 h 413906"/>
                    <a:gd name="connsiteX7" fmla="*/ 274052 w 562935"/>
                    <a:gd name="connsiteY7" fmla="*/ 413377 h 413906"/>
                    <a:gd name="connsiteX8" fmla="*/ 62124 w 562935"/>
                    <a:gd name="connsiteY8" fmla="*/ 340511 h 413906"/>
                    <a:gd name="connsiteX9" fmla="*/ 5133 w 562935"/>
                    <a:gd name="connsiteY9" fmla="*/ 199226 h 413906"/>
                    <a:gd name="connsiteX0" fmla="*/ 0 w 564946"/>
                    <a:gd name="connsiteY0" fmla="*/ 199226 h 413906"/>
                    <a:gd name="connsiteX1" fmla="*/ 3016 w 564946"/>
                    <a:gd name="connsiteY1" fmla="*/ 0 h 413906"/>
                    <a:gd name="connsiteX2" fmla="*/ 282533 w 564946"/>
                    <a:gd name="connsiteY2" fmla="*/ 31115 h 413906"/>
                    <a:gd name="connsiteX3" fmla="*/ 557168 w 564946"/>
                    <a:gd name="connsiteY3" fmla="*/ 2381 h 413906"/>
                    <a:gd name="connsiteX4" fmla="*/ 564946 w 564946"/>
                    <a:gd name="connsiteY4" fmla="*/ 201609 h 413906"/>
                    <a:gd name="connsiteX5" fmla="*/ 564945 w 564946"/>
                    <a:gd name="connsiteY5" fmla="*/ 201609 h 413906"/>
                    <a:gd name="connsiteX6" fmla="*/ 492079 w 564946"/>
                    <a:gd name="connsiteY6" fmla="*/ 337337 h 413906"/>
                    <a:gd name="connsiteX7" fmla="*/ 276063 w 564946"/>
                    <a:gd name="connsiteY7" fmla="*/ 413377 h 413906"/>
                    <a:gd name="connsiteX8" fmla="*/ 64135 w 564946"/>
                    <a:gd name="connsiteY8" fmla="*/ 340511 h 413906"/>
                    <a:gd name="connsiteX9" fmla="*/ 0 w 564946"/>
                    <a:gd name="connsiteY9" fmla="*/ 199226 h 413906"/>
                    <a:gd name="connsiteX0" fmla="*/ 0 w 564946"/>
                    <a:gd name="connsiteY0" fmla="*/ 209385 h 424065"/>
                    <a:gd name="connsiteX1" fmla="*/ 3016 w 564946"/>
                    <a:gd name="connsiteY1" fmla="*/ 10159 h 424065"/>
                    <a:gd name="connsiteX2" fmla="*/ 282533 w 564946"/>
                    <a:gd name="connsiteY2" fmla="*/ 41274 h 424065"/>
                    <a:gd name="connsiteX3" fmla="*/ 557168 w 564946"/>
                    <a:gd name="connsiteY3" fmla="*/ 634 h 424065"/>
                    <a:gd name="connsiteX4" fmla="*/ 564946 w 564946"/>
                    <a:gd name="connsiteY4" fmla="*/ 211768 h 424065"/>
                    <a:gd name="connsiteX5" fmla="*/ 564945 w 564946"/>
                    <a:gd name="connsiteY5" fmla="*/ 211768 h 424065"/>
                    <a:gd name="connsiteX6" fmla="*/ 492079 w 564946"/>
                    <a:gd name="connsiteY6" fmla="*/ 347496 h 424065"/>
                    <a:gd name="connsiteX7" fmla="*/ 276063 w 564946"/>
                    <a:gd name="connsiteY7" fmla="*/ 423536 h 424065"/>
                    <a:gd name="connsiteX8" fmla="*/ 64135 w 564946"/>
                    <a:gd name="connsiteY8" fmla="*/ 350670 h 424065"/>
                    <a:gd name="connsiteX9" fmla="*/ 0 w 564946"/>
                    <a:gd name="connsiteY9" fmla="*/ 209385 h 424065"/>
                    <a:gd name="connsiteX0" fmla="*/ 0 w 564946"/>
                    <a:gd name="connsiteY0" fmla="*/ 265742 h 480422"/>
                    <a:gd name="connsiteX1" fmla="*/ 3016 w 564946"/>
                    <a:gd name="connsiteY1" fmla="*/ 66516 h 480422"/>
                    <a:gd name="connsiteX2" fmla="*/ 272889 w 564946"/>
                    <a:gd name="connsiteY2" fmla="*/ 0 h 480422"/>
                    <a:gd name="connsiteX3" fmla="*/ 557168 w 564946"/>
                    <a:gd name="connsiteY3" fmla="*/ 56991 h 480422"/>
                    <a:gd name="connsiteX4" fmla="*/ 564946 w 564946"/>
                    <a:gd name="connsiteY4" fmla="*/ 268125 h 480422"/>
                    <a:gd name="connsiteX5" fmla="*/ 564945 w 564946"/>
                    <a:gd name="connsiteY5" fmla="*/ 268125 h 480422"/>
                    <a:gd name="connsiteX6" fmla="*/ 492079 w 564946"/>
                    <a:gd name="connsiteY6" fmla="*/ 403853 h 480422"/>
                    <a:gd name="connsiteX7" fmla="*/ 276063 w 564946"/>
                    <a:gd name="connsiteY7" fmla="*/ 479893 h 480422"/>
                    <a:gd name="connsiteX8" fmla="*/ 64135 w 564946"/>
                    <a:gd name="connsiteY8" fmla="*/ 407027 h 480422"/>
                    <a:gd name="connsiteX9" fmla="*/ 0 w 564946"/>
                    <a:gd name="connsiteY9" fmla="*/ 265742 h 480422"/>
                    <a:gd name="connsiteX0" fmla="*/ 0 w 564946"/>
                    <a:gd name="connsiteY0" fmla="*/ 251454 h 466134"/>
                    <a:gd name="connsiteX1" fmla="*/ 3016 w 564946"/>
                    <a:gd name="connsiteY1" fmla="*/ 52228 h 466134"/>
                    <a:gd name="connsiteX2" fmla="*/ 272889 w 564946"/>
                    <a:gd name="connsiteY2" fmla="*/ 0 h 466134"/>
                    <a:gd name="connsiteX3" fmla="*/ 557168 w 564946"/>
                    <a:gd name="connsiteY3" fmla="*/ 42703 h 466134"/>
                    <a:gd name="connsiteX4" fmla="*/ 564946 w 564946"/>
                    <a:gd name="connsiteY4" fmla="*/ 253837 h 466134"/>
                    <a:gd name="connsiteX5" fmla="*/ 564945 w 564946"/>
                    <a:gd name="connsiteY5" fmla="*/ 253837 h 466134"/>
                    <a:gd name="connsiteX6" fmla="*/ 492079 w 564946"/>
                    <a:gd name="connsiteY6" fmla="*/ 389565 h 466134"/>
                    <a:gd name="connsiteX7" fmla="*/ 276063 w 564946"/>
                    <a:gd name="connsiteY7" fmla="*/ 465605 h 466134"/>
                    <a:gd name="connsiteX8" fmla="*/ 64135 w 564946"/>
                    <a:gd name="connsiteY8" fmla="*/ 392739 h 466134"/>
                    <a:gd name="connsiteX9" fmla="*/ 0 w 564946"/>
                    <a:gd name="connsiteY9" fmla="*/ 251454 h 466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64946" h="466134">
                      <a:moveTo>
                        <a:pt x="0" y="251454"/>
                      </a:moveTo>
                      <a:cubicBezTo>
                        <a:pt x="1005" y="185839"/>
                        <a:pt x="2011" y="117843"/>
                        <a:pt x="3016" y="52228"/>
                      </a:cubicBezTo>
                      <a:cubicBezTo>
                        <a:pt x="2480" y="58737"/>
                        <a:pt x="101552" y="0"/>
                        <a:pt x="272889" y="0"/>
                      </a:cubicBezTo>
                      <a:cubicBezTo>
                        <a:pt x="437876" y="0"/>
                        <a:pt x="560503" y="42069"/>
                        <a:pt x="557168" y="42703"/>
                      </a:cubicBezTo>
                      <a:lnTo>
                        <a:pt x="564946" y="253837"/>
                      </a:lnTo>
                      <a:lnTo>
                        <a:pt x="564945" y="253837"/>
                      </a:lnTo>
                      <a:cubicBezTo>
                        <a:pt x="564945" y="308318"/>
                        <a:pt x="540226" y="354270"/>
                        <a:pt x="492079" y="389565"/>
                      </a:cubicBezTo>
                      <a:cubicBezTo>
                        <a:pt x="443932" y="424860"/>
                        <a:pt x="401362" y="465076"/>
                        <a:pt x="276063" y="465605"/>
                      </a:cubicBezTo>
                      <a:cubicBezTo>
                        <a:pt x="150764" y="466134"/>
                        <a:pt x="110145" y="428431"/>
                        <a:pt x="64135" y="392739"/>
                      </a:cubicBezTo>
                      <a:cubicBezTo>
                        <a:pt x="18125" y="357047"/>
                        <a:pt x="0" y="305934"/>
                        <a:pt x="0" y="251454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2" name="Freeform 141"/>
                <p:cNvSpPr/>
                <p:nvPr/>
              </p:nvSpPr>
              <p:spPr>
                <a:xfrm>
                  <a:off x="3449716" y="5797550"/>
                  <a:ext cx="274320" cy="18288"/>
                </a:xfrm>
                <a:custGeom>
                  <a:avLst/>
                  <a:gdLst>
                    <a:gd name="connsiteX0" fmla="*/ 0 w 476250"/>
                    <a:gd name="connsiteY0" fmla="*/ 15478 h 108347"/>
                    <a:gd name="connsiteX1" fmla="*/ 276225 w 476250"/>
                    <a:gd name="connsiteY1" fmla="*/ 15478 h 108347"/>
                    <a:gd name="connsiteX2" fmla="*/ 476250 w 476250"/>
                    <a:gd name="connsiteY2" fmla="*/ 108347 h 108347"/>
                    <a:gd name="connsiteX0" fmla="*/ 0 w 480219"/>
                    <a:gd name="connsiteY0" fmla="*/ 15478 h 113506"/>
                    <a:gd name="connsiteX1" fmla="*/ 276225 w 480219"/>
                    <a:gd name="connsiteY1" fmla="*/ 15478 h 113506"/>
                    <a:gd name="connsiteX2" fmla="*/ 476250 w 480219"/>
                    <a:gd name="connsiteY2" fmla="*/ 108347 h 113506"/>
                    <a:gd name="connsiteX0" fmla="*/ 0 w 475457"/>
                    <a:gd name="connsiteY0" fmla="*/ 14287 h 105171"/>
                    <a:gd name="connsiteX1" fmla="*/ 276225 w 475457"/>
                    <a:gd name="connsiteY1" fmla="*/ 14287 h 105171"/>
                    <a:gd name="connsiteX2" fmla="*/ 471488 w 475457"/>
                    <a:gd name="connsiteY2" fmla="*/ 100012 h 105171"/>
                    <a:gd name="connsiteX0" fmla="*/ 0 w 475457"/>
                    <a:gd name="connsiteY0" fmla="*/ 14287 h 105171"/>
                    <a:gd name="connsiteX1" fmla="*/ 276225 w 475457"/>
                    <a:gd name="connsiteY1" fmla="*/ 14287 h 105171"/>
                    <a:gd name="connsiteX2" fmla="*/ 471488 w 475457"/>
                    <a:gd name="connsiteY2" fmla="*/ 100012 h 105171"/>
                    <a:gd name="connsiteX0" fmla="*/ 0 w 475457"/>
                    <a:gd name="connsiteY0" fmla="*/ 9524 h 100408"/>
                    <a:gd name="connsiteX1" fmla="*/ 308279 w 475457"/>
                    <a:gd name="connsiteY1" fmla="*/ 14287 h 100408"/>
                    <a:gd name="connsiteX2" fmla="*/ 471488 w 475457"/>
                    <a:gd name="connsiteY2" fmla="*/ 95249 h 100408"/>
                    <a:gd name="connsiteX0" fmla="*/ 0 w 646408"/>
                    <a:gd name="connsiteY0" fmla="*/ 9525 h 15875"/>
                    <a:gd name="connsiteX1" fmla="*/ 308279 w 646408"/>
                    <a:gd name="connsiteY1" fmla="*/ 14288 h 15875"/>
                    <a:gd name="connsiteX2" fmla="*/ 642439 w 646408"/>
                    <a:gd name="connsiteY2" fmla="*/ 0 h 15875"/>
                    <a:gd name="connsiteX0" fmla="*/ 46038 w 692446"/>
                    <a:gd name="connsiteY0" fmla="*/ 24607 h 31751"/>
                    <a:gd name="connsiteX1" fmla="*/ 51380 w 692446"/>
                    <a:gd name="connsiteY1" fmla="*/ 794 h 31751"/>
                    <a:gd name="connsiteX2" fmla="*/ 354317 w 692446"/>
                    <a:gd name="connsiteY2" fmla="*/ 29370 h 31751"/>
                    <a:gd name="connsiteX3" fmla="*/ 688477 w 692446"/>
                    <a:gd name="connsiteY3" fmla="*/ 15082 h 31751"/>
                    <a:gd name="connsiteX0" fmla="*/ 46038 w 692446"/>
                    <a:gd name="connsiteY0" fmla="*/ 24607 h 31751"/>
                    <a:gd name="connsiteX1" fmla="*/ 51380 w 692446"/>
                    <a:gd name="connsiteY1" fmla="*/ 794 h 31751"/>
                    <a:gd name="connsiteX2" fmla="*/ 354317 w 692446"/>
                    <a:gd name="connsiteY2" fmla="*/ 29370 h 31751"/>
                    <a:gd name="connsiteX3" fmla="*/ 688477 w 692446"/>
                    <a:gd name="connsiteY3" fmla="*/ 15082 h 31751"/>
                    <a:gd name="connsiteX0" fmla="*/ 23413 w 669821"/>
                    <a:gd name="connsiteY0" fmla="*/ 24607 h 31751"/>
                    <a:gd name="connsiteX1" fmla="*/ 28755 w 669821"/>
                    <a:gd name="connsiteY1" fmla="*/ 794 h 31751"/>
                    <a:gd name="connsiteX2" fmla="*/ 331692 w 669821"/>
                    <a:gd name="connsiteY2" fmla="*/ 29370 h 31751"/>
                    <a:gd name="connsiteX3" fmla="*/ 665852 w 669821"/>
                    <a:gd name="connsiteY3" fmla="*/ 15082 h 31751"/>
                    <a:gd name="connsiteX0" fmla="*/ 0 w 646408"/>
                    <a:gd name="connsiteY0" fmla="*/ 9525 h 16669"/>
                    <a:gd name="connsiteX1" fmla="*/ 308279 w 646408"/>
                    <a:gd name="connsiteY1" fmla="*/ 14288 h 16669"/>
                    <a:gd name="connsiteX2" fmla="*/ 642439 w 646408"/>
                    <a:gd name="connsiteY2" fmla="*/ 0 h 16669"/>
                    <a:gd name="connsiteX0" fmla="*/ 0 w 646408"/>
                    <a:gd name="connsiteY0" fmla="*/ 0 h 16669"/>
                    <a:gd name="connsiteX1" fmla="*/ 308279 w 646408"/>
                    <a:gd name="connsiteY1" fmla="*/ 14288 h 16669"/>
                    <a:gd name="connsiteX2" fmla="*/ 642439 w 646408"/>
                    <a:gd name="connsiteY2" fmla="*/ 0 h 16669"/>
                    <a:gd name="connsiteX0" fmla="*/ 0 w 646408"/>
                    <a:gd name="connsiteY0" fmla="*/ 0 h 16669"/>
                    <a:gd name="connsiteX1" fmla="*/ 308279 w 646408"/>
                    <a:gd name="connsiteY1" fmla="*/ 14288 h 16669"/>
                    <a:gd name="connsiteX2" fmla="*/ 642439 w 646408"/>
                    <a:gd name="connsiteY2" fmla="*/ 0 h 16669"/>
                    <a:gd name="connsiteX0" fmla="*/ 0 w 414462"/>
                    <a:gd name="connsiteY0" fmla="*/ 0 h 471884"/>
                    <a:gd name="connsiteX1" fmla="*/ 308279 w 414462"/>
                    <a:gd name="connsiteY1" fmla="*/ 14288 h 471884"/>
                    <a:gd name="connsiteX2" fmla="*/ 407382 w 414462"/>
                    <a:gd name="connsiteY2" fmla="*/ 466725 h 471884"/>
                    <a:gd name="connsiteX0" fmla="*/ 299164 w 713626"/>
                    <a:gd name="connsiteY0" fmla="*/ 0 h 466725"/>
                    <a:gd name="connsiteX1" fmla="*/ 607443 w 713626"/>
                    <a:gd name="connsiteY1" fmla="*/ 14288 h 466725"/>
                    <a:gd name="connsiteX2" fmla="*/ 706546 w 713626"/>
                    <a:gd name="connsiteY2" fmla="*/ 466725 h 466725"/>
                    <a:gd name="connsiteX0" fmla="*/ 0 w 743942"/>
                    <a:gd name="connsiteY0" fmla="*/ 113903 h 144860"/>
                    <a:gd name="connsiteX1" fmla="*/ 308279 w 743942"/>
                    <a:gd name="connsiteY1" fmla="*/ 128191 h 144860"/>
                    <a:gd name="connsiteX2" fmla="*/ 743942 w 743942"/>
                    <a:gd name="connsiteY2" fmla="*/ 144860 h 144860"/>
                    <a:gd name="connsiteX0" fmla="*/ 0 w 743942"/>
                    <a:gd name="connsiteY0" fmla="*/ 0 h 33734"/>
                    <a:gd name="connsiteX1" fmla="*/ 308279 w 743942"/>
                    <a:gd name="connsiteY1" fmla="*/ 14288 h 33734"/>
                    <a:gd name="connsiteX2" fmla="*/ 743942 w 743942"/>
                    <a:gd name="connsiteY2" fmla="*/ 30957 h 33734"/>
                    <a:gd name="connsiteX0" fmla="*/ 0 w 674491"/>
                    <a:gd name="connsiteY0" fmla="*/ 0 h 15875"/>
                    <a:gd name="connsiteX1" fmla="*/ 308279 w 674491"/>
                    <a:gd name="connsiteY1" fmla="*/ 14288 h 15875"/>
                    <a:gd name="connsiteX2" fmla="*/ 674491 w 674491"/>
                    <a:gd name="connsiteY2" fmla="*/ 7144 h 15875"/>
                    <a:gd name="connsiteX0" fmla="*/ 0 w 674491"/>
                    <a:gd name="connsiteY0" fmla="*/ 0 h 7144"/>
                    <a:gd name="connsiteX1" fmla="*/ 674491 w 674491"/>
                    <a:gd name="connsiteY1" fmla="*/ 7144 h 7144"/>
                    <a:gd name="connsiteX0" fmla="*/ 0 w 10000"/>
                    <a:gd name="connsiteY0" fmla="*/ 0 h 46666"/>
                    <a:gd name="connsiteX1" fmla="*/ 10000 w 10000"/>
                    <a:gd name="connsiteY1" fmla="*/ 10000 h 46666"/>
                    <a:gd name="connsiteX0" fmla="*/ 0 w 10000"/>
                    <a:gd name="connsiteY0" fmla="*/ 0 h 46666"/>
                    <a:gd name="connsiteX1" fmla="*/ 10000 w 10000"/>
                    <a:gd name="connsiteY1" fmla="*/ 10000 h 46666"/>
                    <a:gd name="connsiteX0" fmla="*/ 0 w 7386"/>
                    <a:gd name="connsiteY0" fmla="*/ 0 h 36666"/>
                    <a:gd name="connsiteX1" fmla="*/ 7386 w 7386"/>
                    <a:gd name="connsiteY1" fmla="*/ 0 h 36666"/>
                    <a:gd name="connsiteX0" fmla="*/ 0 w 10858"/>
                    <a:gd name="connsiteY0" fmla="*/ 0 h 10000"/>
                    <a:gd name="connsiteX1" fmla="*/ 10858 w 10858"/>
                    <a:gd name="connsiteY1" fmla="*/ 0 h 10000"/>
                    <a:gd name="connsiteX0" fmla="*/ 0 w 10858"/>
                    <a:gd name="connsiteY0" fmla="*/ 0 h 10000"/>
                    <a:gd name="connsiteX1" fmla="*/ 10858 w 10858"/>
                    <a:gd name="connsiteY1" fmla="*/ 0 h 10000"/>
                    <a:gd name="connsiteX0" fmla="*/ 0 w 10858"/>
                    <a:gd name="connsiteY0" fmla="*/ 0 h 9091"/>
                    <a:gd name="connsiteX1" fmla="*/ 10858 w 10858"/>
                    <a:gd name="connsiteY1" fmla="*/ 0 h 90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858" h="9091">
                      <a:moveTo>
                        <a:pt x="0" y="0"/>
                      </a:moveTo>
                      <a:cubicBezTo>
                        <a:pt x="5478" y="9091"/>
                        <a:pt x="5488" y="9091"/>
                        <a:pt x="10858" y="0"/>
                      </a:cubicBezTo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3" name="Freeform 142"/>
                <p:cNvSpPr/>
                <p:nvPr/>
              </p:nvSpPr>
              <p:spPr>
                <a:xfrm>
                  <a:off x="3449716" y="5759449"/>
                  <a:ext cx="274320" cy="18288"/>
                </a:xfrm>
                <a:custGeom>
                  <a:avLst/>
                  <a:gdLst>
                    <a:gd name="connsiteX0" fmla="*/ 0 w 476250"/>
                    <a:gd name="connsiteY0" fmla="*/ 15478 h 108347"/>
                    <a:gd name="connsiteX1" fmla="*/ 276225 w 476250"/>
                    <a:gd name="connsiteY1" fmla="*/ 15478 h 108347"/>
                    <a:gd name="connsiteX2" fmla="*/ 476250 w 476250"/>
                    <a:gd name="connsiteY2" fmla="*/ 108347 h 108347"/>
                    <a:gd name="connsiteX0" fmla="*/ 0 w 480219"/>
                    <a:gd name="connsiteY0" fmla="*/ 15478 h 113506"/>
                    <a:gd name="connsiteX1" fmla="*/ 276225 w 480219"/>
                    <a:gd name="connsiteY1" fmla="*/ 15478 h 113506"/>
                    <a:gd name="connsiteX2" fmla="*/ 476250 w 480219"/>
                    <a:gd name="connsiteY2" fmla="*/ 108347 h 113506"/>
                    <a:gd name="connsiteX0" fmla="*/ 0 w 475457"/>
                    <a:gd name="connsiteY0" fmla="*/ 14287 h 105171"/>
                    <a:gd name="connsiteX1" fmla="*/ 276225 w 475457"/>
                    <a:gd name="connsiteY1" fmla="*/ 14287 h 105171"/>
                    <a:gd name="connsiteX2" fmla="*/ 471488 w 475457"/>
                    <a:gd name="connsiteY2" fmla="*/ 100012 h 105171"/>
                    <a:gd name="connsiteX0" fmla="*/ 0 w 475457"/>
                    <a:gd name="connsiteY0" fmla="*/ 14287 h 105171"/>
                    <a:gd name="connsiteX1" fmla="*/ 276225 w 475457"/>
                    <a:gd name="connsiteY1" fmla="*/ 14287 h 105171"/>
                    <a:gd name="connsiteX2" fmla="*/ 471488 w 475457"/>
                    <a:gd name="connsiteY2" fmla="*/ 100012 h 105171"/>
                    <a:gd name="connsiteX0" fmla="*/ 0 w 475457"/>
                    <a:gd name="connsiteY0" fmla="*/ 9524 h 100408"/>
                    <a:gd name="connsiteX1" fmla="*/ 308279 w 475457"/>
                    <a:gd name="connsiteY1" fmla="*/ 14287 h 100408"/>
                    <a:gd name="connsiteX2" fmla="*/ 471488 w 475457"/>
                    <a:gd name="connsiteY2" fmla="*/ 95249 h 100408"/>
                    <a:gd name="connsiteX0" fmla="*/ 0 w 646408"/>
                    <a:gd name="connsiteY0" fmla="*/ 9525 h 15875"/>
                    <a:gd name="connsiteX1" fmla="*/ 308279 w 646408"/>
                    <a:gd name="connsiteY1" fmla="*/ 14288 h 15875"/>
                    <a:gd name="connsiteX2" fmla="*/ 642439 w 646408"/>
                    <a:gd name="connsiteY2" fmla="*/ 0 h 15875"/>
                    <a:gd name="connsiteX0" fmla="*/ 46038 w 692446"/>
                    <a:gd name="connsiteY0" fmla="*/ 24607 h 31751"/>
                    <a:gd name="connsiteX1" fmla="*/ 51380 w 692446"/>
                    <a:gd name="connsiteY1" fmla="*/ 794 h 31751"/>
                    <a:gd name="connsiteX2" fmla="*/ 354317 w 692446"/>
                    <a:gd name="connsiteY2" fmla="*/ 29370 h 31751"/>
                    <a:gd name="connsiteX3" fmla="*/ 688477 w 692446"/>
                    <a:gd name="connsiteY3" fmla="*/ 15082 h 31751"/>
                    <a:gd name="connsiteX0" fmla="*/ 46038 w 692446"/>
                    <a:gd name="connsiteY0" fmla="*/ 24607 h 31751"/>
                    <a:gd name="connsiteX1" fmla="*/ 51380 w 692446"/>
                    <a:gd name="connsiteY1" fmla="*/ 794 h 31751"/>
                    <a:gd name="connsiteX2" fmla="*/ 354317 w 692446"/>
                    <a:gd name="connsiteY2" fmla="*/ 29370 h 31751"/>
                    <a:gd name="connsiteX3" fmla="*/ 688477 w 692446"/>
                    <a:gd name="connsiteY3" fmla="*/ 15082 h 31751"/>
                    <a:gd name="connsiteX0" fmla="*/ 23413 w 669821"/>
                    <a:gd name="connsiteY0" fmla="*/ 24607 h 31751"/>
                    <a:gd name="connsiteX1" fmla="*/ 28755 w 669821"/>
                    <a:gd name="connsiteY1" fmla="*/ 794 h 31751"/>
                    <a:gd name="connsiteX2" fmla="*/ 331692 w 669821"/>
                    <a:gd name="connsiteY2" fmla="*/ 29370 h 31751"/>
                    <a:gd name="connsiteX3" fmla="*/ 665852 w 669821"/>
                    <a:gd name="connsiteY3" fmla="*/ 15082 h 31751"/>
                    <a:gd name="connsiteX0" fmla="*/ 0 w 646408"/>
                    <a:gd name="connsiteY0" fmla="*/ 9525 h 16669"/>
                    <a:gd name="connsiteX1" fmla="*/ 308279 w 646408"/>
                    <a:gd name="connsiteY1" fmla="*/ 14288 h 16669"/>
                    <a:gd name="connsiteX2" fmla="*/ 642439 w 646408"/>
                    <a:gd name="connsiteY2" fmla="*/ 0 h 16669"/>
                    <a:gd name="connsiteX0" fmla="*/ 0 w 646408"/>
                    <a:gd name="connsiteY0" fmla="*/ 0 h 16669"/>
                    <a:gd name="connsiteX1" fmla="*/ 308279 w 646408"/>
                    <a:gd name="connsiteY1" fmla="*/ 14288 h 16669"/>
                    <a:gd name="connsiteX2" fmla="*/ 642439 w 646408"/>
                    <a:gd name="connsiteY2" fmla="*/ 0 h 16669"/>
                    <a:gd name="connsiteX0" fmla="*/ 0 w 646408"/>
                    <a:gd name="connsiteY0" fmla="*/ 0 h 16669"/>
                    <a:gd name="connsiteX1" fmla="*/ 308279 w 646408"/>
                    <a:gd name="connsiteY1" fmla="*/ 14288 h 16669"/>
                    <a:gd name="connsiteX2" fmla="*/ 642439 w 646408"/>
                    <a:gd name="connsiteY2" fmla="*/ 0 h 16669"/>
                    <a:gd name="connsiteX0" fmla="*/ 0 w 414462"/>
                    <a:gd name="connsiteY0" fmla="*/ 0 h 471884"/>
                    <a:gd name="connsiteX1" fmla="*/ 308279 w 414462"/>
                    <a:gd name="connsiteY1" fmla="*/ 14288 h 471884"/>
                    <a:gd name="connsiteX2" fmla="*/ 407382 w 414462"/>
                    <a:gd name="connsiteY2" fmla="*/ 466725 h 471884"/>
                    <a:gd name="connsiteX0" fmla="*/ 299164 w 713626"/>
                    <a:gd name="connsiteY0" fmla="*/ 0 h 466725"/>
                    <a:gd name="connsiteX1" fmla="*/ 607443 w 713626"/>
                    <a:gd name="connsiteY1" fmla="*/ 14288 h 466725"/>
                    <a:gd name="connsiteX2" fmla="*/ 706546 w 713626"/>
                    <a:gd name="connsiteY2" fmla="*/ 466725 h 466725"/>
                    <a:gd name="connsiteX0" fmla="*/ 0 w 743942"/>
                    <a:gd name="connsiteY0" fmla="*/ 113903 h 144860"/>
                    <a:gd name="connsiteX1" fmla="*/ 308279 w 743942"/>
                    <a:gd name="connsiteY1" fmla="*/ 128191 h 144860"/>
                    <a:gd name="connsiteX2" fmla="*/ 743942 w 743942"/>
                    <a:gd name="connsiteY2" fmla="*/ 144860 h 144860"/>
                    <a:gd name="connsiteX0" fmla="*/ 0 w 743942"/>
                    <a:gd name="connsiteY0" fmla="*/ 0 h 33734"/>
                    <a:gd name="connsiteX1" fmla="*/ 308279 w 743942"/>
                    <a:gd name="connsiteY1" fmla="*/ 14288 h 33734"/>
                    <a:gd name="connsiteX2" fmla="*/ 743942 w 743942"/>
                    <a:gd name="connsiteY2" fmla="*/ 30957 h 33734"/>
                    <a:gd name="connsiteX0" fmla="*/ 0 w 674491"/>
                    <a:gd name="connsiteY0" fmla="*/ 0 h 15875"/>
                    <a:gd name="connsiteX1" fmla="*/ 308279 w 674491"/>
                    <a:gd name="connsiteY1" fmla="*/ 14288 h 15875"/>
                    <a:gd name="connsiteX2" fmla="*/ 674491 w 674491"/>
                    <a:gd name="connsiteY2" fmla="*/ 7144 h 15875"/>
                    <a:gd name="connsiteX0" fmla="*/ 0 w 674491"/>
                    <a:gd name="connsiteY0" fmla="*/ 0 h 7144"/>
                    <a:gd name="connsiteX1" fmla="*/ 674491 w 674491"/>
                    <a:gd name="connsiteY1" fmla="*/ 7144 h 7144"/>
                    <a:gd name="connsiteX0" fmla="*/ 0 w 10000"/>
                    <a:gd name="connsiteY0" fmla="*/ 0 h 46666"/>
                    <a:gd name="connsiteX1" fmla="*/ 10000 w 10000"/>
                    <a:gd name="connsiteY1" fmla="*/ 10000 h 46666"/>
                    <a:gd name="connsiteX0" fmla="*/ 0 w 10000"/>
                    <a:gd name="connsiteY0" fmla="*/ 0 h 46666"/>
                    <a:gd name="connsiteX1" fmla="*/ 10000 w 10000"/>
                    <a:gd name="connsiteY1" fmla="*/ 10000 h 46666"/>
                    <a:gd name="connsiteX0" fmla="*/ 0 w 7386"/>
                    <a:gd name="connsiteY0" fmla="*/ 0 h 36666"/>
                    <a:gd name="connsiteX1" fmla="*/ 7386 w 7386"/>
                    <a:gd name="connsiteY1" fmla="*/ 0 h 36666"/>
                    <a:gd name="connsiteX0" fmla="*/ 0 w 10858"/>
                    <a:gd name="connsiteY0" fmla="*/ 0 h 10000"/>
                    <a:gd name="connsiteX1" fmla="*/ 10858 w 10858"/>
                    <a:gd name="connsiteY1" fmla="*/ 0 h 10000"/>
                    <a:gd name="connsiteX0" fmla="*/ 0 w 10858"/>
                    <a:gd name="connsiteY0" fmla="*/ 0 h 10000"/>
                    <a:gd name="connsiteX1" fmla="*/ 10858 w 10858"/>
                    <a:gd name="connsiteY1" fmla="*/ 0 h 10000"/>
                    <a:gd name="connsiteX0" fmla="*/ 0 w 10858"/>
                    <a:gd name="connsiteY0" fmla="*/ 0 h 9091"/>
                    <a:gd name="connsiteX1" fmla="*/ 10858 w 10858"/>
                    <a:gd name="connsiteY1" fmla="*/ 0 h 90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858" h="9091">
                      <a:moveTo>
                        <a:pt x="0" y="0"/>
                      </a:moveTo>
                      <a:cubicBezTo>
                        <a:pt x="5478" y="9091"/>
                        <a:pt x="5488" y="9091"/>
                        <a:pt x="10858" y="0"/>
                      </a:cubicBezTo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4" name="Freeform 143"/>
                <p:cNvSpPr/>
                <p:nvPr/>
              </p:nvSpPr>
              <p:spPr>
                <a:xfrm>
                  <a:off x="3449716" y="5721349"/>
                  <a:ext cx="274320" cy="18288"/>
                </a:xfrm>
                <a:custGeom>
                  <a:avLst/>
                  <a:gdLst>
                    <a:gd name="connsiteX0" fmla="*/ 0 w 476250"/>
                    <a:gd name="connsiteY0" fmla="*/ 15478 h 108347"/>
                    <a:gd name="connsiteX1" fmla="*/ 276225 w 476250"/>
                    <a:gd name="connsiteY1" fmla="*/ 15478 h 108347"/>
                    <a:gd name="connsiteX2" fmla="*/ 476250 w 476250"/>
                    <a:gd name="connsiteY2" fmla="*/ 108347 h 108347"/>
                    <a:gd name="connsiteX0" fmla="*/ 0 w 480219"/>
                    <a:gd name="connsiteY0" fmla="*/ 15478 h 113506"/>
                    <a:gd name="connsiteX1" fmla="*/ 276225 w 480219"/>
                    <a:gd name="connsiteY1" fmla="*/ 15478 h 113506"/>
                    <a:gd name="connsiteX2" fmla="*/ 476250 w 480219"/>
                    <a:gd name="connsiteY2" fmla="*/ 108347 h 113506"/>
                    <a:gd name="connsiteX0" fmla="*/ 0 w 475457"/>
                    <a:gd name="connsiteY0" fmla="*/ 14287 h 105171"/>
                    <a:gd name="connsiteX1" fmla="*/ 276225 w 475457"/>
                    <a:gd name="connsiteY1" fmla="*/ 14287 h 105171"/>
                    <a:gd name="connsiteX2" fmla="*/ 471488 w 475457"/>
                    <a:gd name="connsiteY2" fmla="*/ 100012 h 105171"/>
                    <a:gd name="connsiteX0" fmla="*/ 0 w 475457"/>
                    <a:gd name="connsiteY0" fmla="*/ 14287 h 105171"/>
                    <a:gd name="connsiteX1" fmla="*/ 276225 w 475457"/>
                    <a:gd name="connsiteY1" fmla="*/ 14287 h 105171"/>
                    <a:gd name="connsiteX2" fmla="*/ 471488 w 475457"/>
                    <a:gd name="connsiteY2" fmla="*/ 100012 h 105171"/>
                    <a:gd name="connsiteX0" fmla="*/ 0 w 475457"/>
                    <a:gd name="connsiteY0" fmla="*/ 9524 h 100408"/>
                    <a:gd name="connsiteX1" fmla="*/ 308279 w 475457"/>
                    <a:gd name="connsiteY1" fmla="*/ 14287 h 100408"/>
                    <a:gd name="connsiteX2" fmla="*/ 471488 w 475457"/>
                    <a:gd name="connsiteY2" fmla="*/ 95249 h 100408"/>
                    <a:gd name="connsiteX0" fmla="*/ 0 w 646408"/>
                    <a:gd name="connsiteY0" fmla="*/ 9525 h 15875"/>
                    <a:gd name="connsiteX1" fmla="*/ 308279 w 646408"/>
                    <a:gd name="connsiteY1" fmla="*/ 14288 h 15875"/>
                    <a:gd name="connsiteX2" fmla="*/ 642439 w 646408"/>
                    <a:gd name="connsiteY2" fmla="*/ 0 h 15875"/>
                    <a:gd name="connsiteX0" fmla="*/ 46038 w 692446"/>
                    <a:gd name="connsiteY0" fmla="*/ 24607 h 31751"/>
                    <a:gd name="connsiteX1" fmla="*/ 51380 w 692446"/>
                    <a:gd name="connsiteY1" fmla="*/ 794 h 31751"/>
                    <a:gd name="connsiteX2" fmla="*/ 354317 w 692446"/>
                    <a:gd name="connsiteY2" fmla="*/ 29370 h 31751"/>
                    <a:gd name="connsiteX3" fmla="*/ 688477 w 692446"/>
                    <a:gd name="connsiteY3" fmla="*/ 15082 h 31751"/>
                    <a:gd name="connsiteX0" fmla="*/ 46038 w 692446"/>
                    <a:gd name="connsiteY0" fmla="*/ 24607 h 31751"/>
                    <a:gd name="connsiteX1" fmla="*/ 51380 w 692446"/>
                    <a:gd name="connsiteY1" fmla="*/ 794 h 31751"/>
                    <a:gd name="connsiteX2" fmla="*/ 354317 w 692446"/>
                    <a:gd name="connsiteY2" fmla="*/ 29370 h 31751"/>
                    <a:gd name="connsiteX3" fmla="*/ 688477 w 692446"/>
                    <a:gd name="connsiteY3" fmla="*/ 15082 h 31751"/>
                    <a:gd name="connsiteX0" fmla="*/ 23413 w 669821"/>
                    <a:gd name="connsiteY0" fmla="*/ 24607 h 31751"/>
                    <a:gd name="connsiteX1" fmla="*/ 28755 w 669821"/>
                    <a:gd name="connsiteY1" fmla="*/ 794 h 31751"/>
                    <a:gd name="connsiteX2" fmla="*/ 331692 w 669821"/>
                    <a:gd name="connsiteY2" fmla="*/ 29370 h 31751"/>
                    <a:gd name="connsiteX3" fmla="*/ 665852 w 669821"/>
                    <a:gd name="connsiteY3" fmla="*/ 15082 h 31751"/>
                    <a:gd name="connsiteX0" fmla="*/ 0 w 646408"/>
                    <a:gd name="connsiteY0" fmla="*/ 9525 h 16669"/>
                    <a:gd name="connsiteX1" fmla="*/ 308279 w 646408"/>
                    <a:gd name="connsiteY1" fmla="*/ 14288 h 16669"/>
                    <a:gd name="connsiteX2" fmla="*/ 642439 w 646408"/>
                    <a:gd name="connsiteY2" fmla="*/ 0 h 16669"/>
                    <a:gd name="connsiteX0" fmla="*/ 0 w 646408"/>
                    <a:gd name="connsiteY0" fmla="*/ 0 h 16669"/>
                    <a:gd name="connsiteX1" fmla="*/ 308279 w 646408"/>
                    <a:gd name="connsiteY1" fmla="*/ 14288 h 16669"/>
                    <a:gd name="connsiteX2" fmla="*/ 642439 w 646408"/>
                    <a:gd name="connsiteY2" fmla="*/ 0 h 16669"/>
                    <a:gd name="connsiteX0" fmla="*/ 0 w 646408"/>
                    <a:gd name="connsiteY0" fmla="*/ 0 h 16669"/>
                    <a:gd name="connsiteX1" fmla="*/ 308279 w 646408"/>
                    <a:gd name="connsiteY1" fmla="*/ 14288 h 16669"/>
                    <a:gd name="connsiteX2" fmla="*/ 642439 w 646408"/>
                    <a:gd name="connsiteY2" fmla="*/ 0 h 16669"/>
                    <a:gd name="connsiteX0" fmla="*/ 0 w 414462"/>
                    <a:gd name="connsiteY0" fmla="*/ 0 h 471884"/>
                    <a:gd name="connsiteX1" fmla="*/ 308279 w 414462"/>
                    <a:gd name="connsiteY1" fmla="*/ 14288 h 471884"/>
                    <a:gd name="connsiteX2" fmla="*/ 407382 w 414462"/>
                    <a:gd name="connsiteY2" fmla="*/ 466725 h 471884"/>
                    <a:gd name="connsiteX0" fmla="*/ 299164 w 713626"/>
                    <a:gd name="connsiteY0" fmla="*/ 0 h 466725"/>
                    <a:gd name="connsiteX1" fmla="*/ 607443 w 713626"/>
                    <a:gd name="connsiteY1" fmla="*/ 14288 h 466725"/>
                    <a:gd name="connsiteX2" fmla="*/ 706546 w 713626"/>
                    <a:gd name="connsiteY2" fmla="*/ 466725 h 466725"/>
                    <a:gd name="connsiteX0" fmla="*/ 0 w 743942"/>
                    <a:gd name="connsiteY0" fmla="*/ 113903 h 144860"/>
                    <a:gd name="connsiteX1" fmla="*/ 308279 w 743942"/>
                    <a:gd name="connsiteY1" fmla="*/ 128191 h 144860"/>
                    <a:gd name="connsiteX2" fmla="*/ 743942 w 743942"/>
                    <a:gd name="connsiteY2" fmla="*/ 144860 h 144860"/>
                    <a:gd name="connsiteX0" fmla="*/ 0 w 743942"/>
                    <a:gd name="connsiteY0" fmla="*/ 0 h 33734"/>
                    <a:gd name="connsiteX1" fmla="*/ 308279 w 743942"/>
                    <a:gd name="connsiteY1" fmla="*/ 14288 h 33734"/>
                    <a:gd name="connsiteX2" fmla="*/ 743942 w 743942"/>
                    <a:gd name="connsiteY2" fmla="*/ 30957 h 33734"/>
                    <a:gd name="connsiteX0" fmla="*/ 0 w 674491"/>
                    <a:gd name="connsiteY0" fmla="*/ 0 h 15875"/>
                    <a:gd name="connsiteX1" fmla="*/ 308279 w 674491"/>
                    <a:gd name="connsiteY1" fmla="*/ 14288 h 15875"/>
                    <a:gd name="connsiteX2" fmla="*/ 674491 w 674491"/>
                    <a:gd name="connsiteY2" fmla="*/ 7144 h 15875"/>
                    <a:gd name="connsiteX0" fmla="*/ 0 w 674491"/>
                    <a:gd name="connsiteY0" fmla="*/ 0 h 7144"/>
                    <a:gd name="connsiteX1" fmla="*/ 674491 w 674491"/>
                    <a:gd name="connsiteY1" fmla="*/ 7144 h 7144"/>
                    <a:gd name="connsiteX0" fmla="*/ 0 w 10000"/>
                    <a:gd name="connsiteY0" fmla="*/ 0 h 46666"/>
                    <a:gd name="connsiteX1" fmla="*/ 10000 w 10000"/>
                    <a:gd name="connsiteY1" fmla="*/ 10000 h 46666"/>
                    <a:gd name="connsiteX0" fmla="*/ 0 w 10000"/>
                    <a:gd name="connsiteY0" fmla="*/ 0 h 46666"/>
                    <a:gd name="connsiteX1" fmla="*/ 10000 w 10000"/>
                    <a:gd name="connsiteY1" fmla="*/ 10000 h 46666"/>
                    <a:gd name="connsiteX0" fmla="*/ 0 w 7386"/>
                    <a:gd name="connsiteY0" fmla="*/ 0 h 36666"/>
                    <a:gd name="connsiteX1" fmla="*/ 7386 w 7386"/>
                    <a:gd name="connsiteY1" fmla="*/ 0 h 36666"/>
                    <a:gd name="connsiteX0" fmla="*/ 0 w 10858"/>
                    <a:gd name="connsiteY0" fmla="*/ 0 h 10000"/>
                    <a:gd name="connsiteX1" fmla="*/ 10858 w 10858"/>
                    <a:gd name="connsiteY1" fmla="*/ 0 h 10000"/>
                    <a:gd name="connsiteX0" fmla="*/ 0 w 10858"/>
                    <a:gd name="connsiteY0" fmla="*/ 0 h 10000"/>
                    <a:gd name="connsiteX1" fmla="*/ 10858 w 10858"/>
                    <a:gd name="connsiteY1" fmla="*/ 0 h 10000"/>
                    <a:gd name="connsiteX0" fmla="*/ 0 w 10858"/>
                    <a:gd name="connsiteY0" fmla="*/ 0 h 9091"/>
                    <a:gd name="connsiteX1" fmla="*/ 10858 w 10858"/>
                    <a:gd name="connsiteY1" fmla="*/ 0 h 90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858" h="9091">
                      <a:moveTo>
                        <a:pt x="0" y="0"/>
                      </a:moveTo>
                      <a:cubicBezTo>
                        <a:pt x="5478" y="9091"/>
                        <a:pt x="5488" y="9091"/>
                        <a:pt x="10858" y="0"/>
                      </a:cubicBezTo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Freeform 144"/>
                <p:cNvSpPr/>
                <p:nvPr/>
              </p:nvSpPr>
              <p:spPr>
                <a:xfrm>
                  <a:off x="3449716" y="5683249"/>
                  <a:ext cx="274320" cy="18288"/>
                </a:xfrm>
                <a:custGeom>
                  <a:avLst/>
                  <a:gdLst>
                    <a:gd name="connsiteX0" fmla="*/ 0 w 476250"/>
                    <a:gd name="connsiteY0" fmla="*/ 15478 h 108347"/>
                    <a:gd name="connsiteX1" fmla="*/ 276225 w 476250"/>
                    <a:gd name="connsiteY1" fmla="*/ 15478 h 108347"/>
                    <a:gd name="connsiteX2" fmla="*/ 476250 w 476250"/>
                    <a:gd name="connsiteY2" fmla="*/ 108347 h 108347"/>
                    <a:gd name="connsiteX0" fmla="*/ 0 w 480219"/>
                    <a:gd name="connsiteY0" fmla="*/ 15478 h 113506"/>
                    <a:gd name="connsiteX1" fmla="*/ 276225 w 480219"/>
                    <a:gd name="connsiteY1" fmla="*/ 15478 h 113506"/>
                    <a:gd name="connsiteX2" fmla="*/ 476250 w 480219"/>
                    <a:gd name="connsiteY2" fmla="*/ 108347 h 113506"/>
                    <a:gd name="connsiteX0" fmla="*/ 0 w 475457"/>
                    <a:gd name="connsiteY0" fmla="*/ 14287 h 105171"/>
                    <a:gd name="connsiteX1" fmla="*/ 276225 w 475457"/>
                    <a:gd name="connsiteY1" fmla="*/ 14287 h 105171"/>
                    <a:gd name="connsiteX2" fmla="*/ 471488 w 475457"/>
                    <a:gd name="connsiteY2" fmla="*/ 100012 h 105171"/>
                    <a:gd name="connsiteX0" fmla="*/ 0 w 475457"/>
                    <a:gd name="connsiteY0" fmla="*/ 14287 h 105171"/>
                    <a:gd name="connsiteX1" fmla="*/ 276225 w 475457"/>
                    <a:gd name="connsiteY1" fmla="*/ 14287 h 105171"/>
                    <a:gd name="connsiteX2" fmla="*/ 471488 w 475457"/>
                    <a:gd name="connsiteY2" fmla="*/ 100012 h 105171"/>
                    <a:gd name="connsiteX0" fmla="*/ 0 w 475457"/>
                    <a:gd name="connsiteY0" fmla="*/ 9524 h 100408"/>
                    <a:gd name="connsiteX1" fmla="*/ 308279 w 475457"/>
                    <a:gd name="connsiteY1" fmla="*/ 14287 h 100408"/>
                    <a:gd name="connsiteX2" fmla="*/ 471488 w 475457"/>
                    <a:gd name="connsiteY2" fmla="*/ 95249 h 100408"/>
                    <a:gd name="connsiteX0" fmla="*/ 0 w 646408"/>
                    <a:gd name="connsiteY0" fmla="*/ 9525 h 15875"/>
                    <a:gd name="connsiteX1" fmla="*/ 308279 w 646408"/>
                    <a:gd name="connsiteY1" fmla="*/ 14288 h 15875"/>
                    <a:gd name="connsiteX2" fmla="*/ 642439 w 646408"/>
                    <a:gd name="connsiteY2" fmla="*/ 0 h 15875"/>
                    <a:gd name="connsiteX0" fmla="*/ 46038 w 692446"/>
                    <a:gd name="connsiteY0" fmla="*/ 24607 h 31751"/>
                    <a:gd name="connsiteX1" fmla="*/ 51380 w 692446"/>
                    <a:gd name="connsiteY1" fmla="*/ 794 h 31751"/>
                    <a:gd name="connsiteX2" fmla="*/ 354317 w 692446"/>
                    <a:gd name="connsiteY2" fmla="*/ 29370 h 31751"/>
                    <a:gd name="connsiteX3" fmla="*/ 688477 w 692446"/>
                    <a:gd name="connsiteY3" fmla="*/ 15082 h 31751"/>
                    <a:gd name="connsiteX0" fmla="*/ 46038 w 692446"/>
                    <a:gd name="connsiteY0" fmla="*/ 24607 h 31751"/>
                    <a:gd name="connsiteX1" fmla="*/ 51380 w 692446"/>
                    <a:gd name="connsiteY1" fmla="*/ 794 h 31751"/>
                    <a:gd name="connsiteX2" fmla="*/ 354317 w 692446"/>
                    <a:gd name="connsiteY2" fmla="*/ 29370 h 31751"/>
                    <a:gd name="connsiteX3" fmla="*/ 688477 w 692446"/>
                    <a:gd name="connsiteY3" fmla="*/ 15082 h 31751"/>
                    <a:gd name="connsiteX0" fmla="*/ 23413 w 669821"/>
                    <a:gd name="connsiteY0" fmla="*/ 24607 h 31751"/>
                    <a:gd name="connsiteX1" fmla="*/ 28755 w 669821"/>
                    <a:gd name="connsiteY1" fmla="*/ 794 h 31751"/>
                    <a:gd name="connsiteX2" fmla="*/ 331692 w 669821"/>
                    <a:gd name="connsiteY2" fmla="*/ 29370 h 31751"/>
                    <a:gd name="connsiteX3" fmla="*/ 665852 w 669821"/>
                    <a:gd name="connsiteY3" fmla="*/ 15082 h 31751"/>
                    <a:gd name="connsiteX0" fmla="*/ 0 w 646408"/>
                    <a:gd name="connsiteY0" fmla="*/ 9525 h 16669"/>
                    <a:gd name="connsiteX1" fmla="*/ 308279 w 646408"/>
                    <a:gd name="connsiteY1" fmla="*/ 14288 h 16669"/>
                    <a:gd name="connsiteX2" fmla="*/ 642439 w 646408"/>
                    <a:gd name="connsiteY2" fmla="*/ 0 h 16669"/>
                    <a:gd name="connsiteX0" fmla="*/ 0 w 646408"/>
                    <a:gd name="connsiteY0" fmla="*/ 0 h 16669"/>
                    <a:gd name="connsiteX1" fmla="*/ 308279 w 646408"/>
                    <a:gd name="connsiteY1" fmla="*/ 14288 h 16669"/>
                    <a:gd name="connsiteX2" fmla="*/ 642439 w 646408"/>
                    <a:gd name="connsiteY2" fmla="*/ 0 h 16669"/>
                    <a:gd name="connsiteX0" fmla="*/ 0 w 646408"/>
                    <a:gd name="connsiteY0" fmla="*/ 0 h 16669"/>
                    <a:gd name="connsiteX1" fmla="*/ 308279 w 646408"/>
                    <a:gd name="connsiteY1" fmla="*/ 14288 h 16669"/>
                    <a:gd name="connsiteX2" fmla="*/ 642439 w 646408"/>
                    <a:gd name="connsiteY2" fmla="*/ 0 h 16669"/>
                    <a:gd name="connsiteX0" fmla="*/ 0 w 414462"/>
                    <a:gd name="connsiteY0" fmla="*/ 0 h 471884"/>
                    <a:gd name="connsiteX1" fmla="*/ 308279 w 414462"/>
                    <a:gd name="connsiteY1" fmla="*/ 14288 h 471884"/>
                    <a:gd name="connsiteX2" fmla="*/ 407382 w 414462"/>
                    <a:gd name="connsiteY2" fmla="*/ 466725 h 471884"/>
                    <a:gd name="connsiteX0" fmla="*/ 299164 w 713626"/>
                    <a:gd name="connsiteY0" fmla="*/ 0 h 466725"/>
                    <a:gd name="connsiteX1" fmla="*/ 607443 w 713626"/>
                    <a:gd name="connsiteY1" fmla="*/ 14288 h 466725"/>
                    <a:gd name="connsiteX2" fmla="*/ 706546 w 713626"/>
                    <a:gd name="connsiteY2" fmla="*/ 466725 h 466725"/>
                    <a:gd name="connsiteX0" fmla="*/ 0 w 743942"/>
                    <a:gd name="connsiteY0" fmla="*/ 113903 h 144860"/>
                    <a:gd name="connsiteX1" fmla="*/ 308279 w 743942"/>
                    <a:gd name="connsiteY1" fmla="*/ 128191 h 144860"/>
                    <a:gd name="connsiteX2" fmla="*/ 743942 w 743942"/>
                    <a:gd name="connsiteY2" fmla="*/ 144860 h 144860"/>
                    <a:gd name="connsiteX0" fmla="*/ 0 w 743942"/>
                    <a:gd name="connsiteY0" fmla="*/ 0 h 33734"/>
                    <a:gd name="connsiteX1" fmla="*/ 308279 w 743942"/>
                    <a:gd name="connsiteY1" fmla="*/ 14288 h 33734"/>
                    <a:gd name="connsiteX2" fmla="*/ 743942 w 743942"/>
                    <a:gd name="connsiteY2" fmla="*/ 30957 h 33734"/>
                    <a:gd name="connsiteX0" fmla="*/ 0 w 674491"/>
                    <a:gd name="connsiteY0" fmla="*/ 0 h 15875"/>
                    <a:gd name="connsiteX1" fmla="*/ 308279 w 674491"/>
                    <a:gd name="connsiteY1" fmla="*/ 14288 h 15875"/>
                    <a:gd name="connsiteX2" fmla="*/ 674491 w 674491"/>
                    <a:gd name="connsiteY2" fmla="*/ 7144 h 15875"/>
                    <a:gd name="connsiteX0" fmla="*/ 0 w 674491"/>
                    <a:gd name="connsiteY0" fmla="*/ 0 h 7144"/>
                    <a:gd name="connsiteX1" fmla="*/ 674491 w 674491"/>
                    <a:gd name="connsiteY1" fmla="*/ 7144 h 7144"/>
                    <a:gd name="connsiteX0" fmla="*/ 0 w 10000"/>
                    <a:gd name="connsiteY0" fmla="*/ 0 h 46666"/>
                    <a:gd name="connsiteX1" fmla="*/ 10000 w 10000"/>
                    <a:gd name="connsiteY1" fmla="*/ 10000 h 46666"/>
                    <a:gd name="connsiteX0" fmla="*/ 0 w 10000"/>
                    <a:gd name="connsiteY0" fmla="*/ 0 h 46666"/>
                    <a:gd name="connsiteX1" fmla="*/ 10000 w 10000"/>
                    <a:gd name="connsiteY1" fmla="*/ 10000 h 46666"/>
                    <a:gd name="connsiteX0" fmla="*/ 0 w 7386"/>
                    <a:gd name="connsiteY0" fmla="*/ 0 h 36666"/>
                    <a:gd name="connsiteX1" fmla="*/ 7386 w 7386"/>
                    <a:gd name="connsiteY1" fmla="*/ 0 h 36666"/>
                    <a:gd name="connsiteX0" fmla="*/ 0 w 10858"/>
                    <a:gd name="connsiteY0" fmla="*/ 0 h 10000"/>
                    <a:gd name="connsiteX1" fmla="*/ 10858 w 10858"/>
                    <a:gd name="connsiteY1" fmla="*/ 0 h 10000"/>
                    <a:gd name="connsiteX0" fmla="*/ 0 w 10858"/>
                    <a:gd name="connsiteY0" fmla="*/ 0 h 10000"/>
                    <a:gd name="connsiteX1" fmla="*/ 10858 w 10858"/>
                    <a:gd name="connsiteY1" fmla="*/ 0 h 10000"/>
                    <a:gd name="connsiteX0" fmla="*/ 0 w 10858"/>
                    <a:gd name="connsiteY0" fmla="*/ 0 h 9091"/>
                    <a:gd name="connsiteX1" fmla="*/ 10858 w 10858"/>
                    <a:gd name="connsiteY1" fmla="*/ 0 h 90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858" h="9091">
                      <a:moveTo>
                        <a:pt x="0" y="0"/>
                      </a:moveTo>
                      <a:cubicBezTo>
                        <a:pt x="5478" y="9091"/>
                        <a:pt x="5488" y="9091"/>
                        <a:pt x="10858" y="0"/>
                      </a:cubicBezTo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Freeform 145"/>
                <p:cNvSpPr/>
                <p:nvPr/>
              </p:nvSpPr>
              <p:spPr>
                <a:xfrm>
                  <a:off x="3495436" y="5857082"/>
                  <a:ext cx="182880" cy="9144"/>
                </a:xfrm>
                <a:custGeom>
                  <a:avLst/>
                  <a:gdLst>
                    <a:gd name="connsiteX0" fmla="*/ 0 w 476250"/>
                    <a:gd name="connsiteY0" fmla="*/ 15478 h 108347"/>
                    <a:gd name="connsiteX1" fmla="*/ 276225 w 476250"/>
                    <a:gd name="connsiteY1" fmla="*/ 15478 h 108347"/>
                    <a:gd name="connsiteX2" fmla="*/ 476250 w 476250"/>
                    <a:gd name="connsiteY2" fmla="*/ 108347 h 108347"/>
                    <a:gd name="connsiteX0" fmla="*/ 0 w 480219"/>
                    <a:gd name="connsiteY0" fmla="*/ 15478 h 113506"/>
                    <a:gd name="connsiteX1" fmla="*/ 276225 w 480219"/>
                    <a:gd name="connsiteY1" fmla="*/ 15478 h 113506"/>
                    <a:gd name="connsiteX2" fmla="*/ 476250 w 480219"/>
                    <a:gd name="connsiteY2" fmla="*/ 108347 h 113506"/>
                    <a:gd name="connsiteX0" fmla="*/ 0 w 475457"/>
                    <a:gd name="connsiteY0" fmla="*/ 14287 h 105171"/>
                    <a:gd name="connsiteX1" fmla="*/ 276225 w 475457"/>
                    <a:gd name="connsiteY1" fmla="*/ 14287 h 105171"/>
                    <a:gd name="connsiteX2" fmla="*/ 471488 w 475457"/>
                    <a:gd name="connsiteY2" fmla="*/ 100012 h 105171"/>
                    <a:gd name="connsiteX0" fmla="*/ 0 w 475457"/>
                    <a:gd name="connsiteY0" fmla="*/ 14287 h 105171"/>
                    <a:gd name="connsiteX1" fmla="*/ 276225 w 475457"/>
                    <a:gd name="connsiteY1" fmla="*/ 14287 h 105171"/>
                    <a:gd name="connsiteX2" fmla="*/ 471488 w 475457"/>
                    <a:gd name="connsiteY2" fmla="*/ 100012 h 105171"/>
                    <a:gd name="connsiteX0" fmla="*/ 0 w 475457"/>
                    <a:gd name="connsiteY0" fmla="*/ 9524 h 100408"/>
                    <a:gd name="connsiteX1" fmla="*/ 308279 w 475457"/>
                    <a:gd name="connsiteY1" fmla="*/ 14287 h 100408"/>
                    <a:gd name="connsiteX2" fmla="*/ 471488 w 475457"/>
                    <a:gd name="connsiteY2" fmla="*/ 95249 h 100408"/>
                    <a:gd name="connsiteX0" fmla="*/ 0 w 646408"/>
                    <a:gd name="connsiteY0" fmla="*/ 9525 h 15875"/>
                    <a:gd name="connsiteX1" fmla="*/ 308279 w 646408"/>
                    <a:gd name="connsiteY1" fmla="*/ 14288 h 15875"/>
                    <a:gd name="connsiteX2" fmla="*/ 642439 w 646408"/>
                    <a:gd name="connsiteY2" fmla="*/ 0 h 15875"/>
                    <a:gd name="connsiteX0" fmla="*/ 46038 w 692446"/>
                    <a:gd name="connsiteY0" fmla="*/ 24607 h 31751"/>
                    <a:gd name="connsiteX1" fmla="*/ 51380 w 692446"/>
                    <a:gd name="connsiteY1" fmla="*/ 794 h 31751"/>
                    <a:gd name="connsiteX2" fmla="*/ 354317 w 692446"/>
                    <a:gd name="connsiteY2" fmla="*/ 29370 h 31751"/>
                    <a:gd name="connsiteX3" fmla="*/ 688477 w 692446"/>
                    <a:gd name="connsiteY3" fmla="*/ 15082 h 31751"/>
                    <a:gd name="connsiteX0" fmla="*/ 46038 w 692446"/>
                    <a:gd name="connsiteY0" fmla="*/ 24607 h 31751"/>
                    <a:gd name="connsiteX1" fmla="*/ 51380 w 692446"/>
                    <a:gd name="connsiteY1" fmla="*/ 794 h 31751"/>
                    <a:gd name="connsiteX2" fmla="*/ 354317 w 692446"/>
                    <a:gd name="connsiteY2" fmla="*/ 29370 h 31751"/>
                    <a:gd name="connsiteX3" fmla="*/ 688477 w 692446"/>
                    <a:gd name="connsiteY3" fmla="*/ 15082 h 31751"/>
                    <a:gd name="connsiteX0" fmla="*/ 23413 w 669821"/>
                    <a:gd name="connsiteY0" fmla="*/ 24607 h 31751"/>
                    <a:gd name="connsiteX1" fmla="*/ 28755 w 669821"/>
                    <a:gd name="connsiteY1" fmla="*/ 794 h 31751"/>
                    <a:gd name="connsiteX2" fmla="*/ 331692 w 669821"/>
                    <a:gd name="connsiteY2" fmla="*/ 29370 h 31751"/>
                    <a:gd name="connsiteX3" fmla="*/ 665852 w 669821"/>
                    <a:gd name="connsiteY3" fmla="*/ 15082 h 31751"/>
                    <a:gd name="connsiteX0" fmla="*/ 0 w 646408"/>
                    <a:gd name="connsiteY0" fmla="*/ 9525 h 16669"/>
                    <a:gd name="connsiteX1" fmla="*/ 308279 w 646408"/>
                    <a:gd name="connsiteY1" fmla="*/ 14288 h 16669"/>
                    <a:gd name="connsiteX2" fmla="*/ 642439 w 646408"/>
                    <a:gd name="connsiteY2" fmla="*/ 0 h 16669"/>
                    <a:gd name="connsiteX0" fmla="*/ 0 w 646408"/>
                    <a:gd name="connsiteY0" fmla="*/ 0 h 16669"/>
                    <a:gd name="connsiteX1" fmla="*/ 308279 w 646408"/>
                    <a:gd name="connsiteY1" fmla="*/ 14288 h 16669"/>
                    <a:gd name="connsiteX2" fmla="*/ 642439 w 646408"/>
                    <a:gd name="connsiteY2" fmla="*/ 0 h 16669"/>
                    <a:gd name="connsiteX0" fmla="*/ 0 w 646408"/>
                    <a:gd name="connsiteY0" fmla="*/ 0 h 16669"/>
                    <a:gd name="connsiteX1" fmla="*/ 308279 w 646408"/>
                    <a:gd name="connsiteY1" fmla="*/ 14288 h 16669"/>
                    <a:gd name="connsiteX2" fmla="*/ 642439 w 646408"/>
                    <a:gd name="connsiteY2" fmla="*/ 0 h 16669"/>
                    <a:gd name="connsiteX0" fmla="*/ 0 w 414462"/>
                    <a:gd name="connsiteY0" fmla="*/ 0 h 471884"/>
                    <a:gd name="connsiteX1" fmla="*/ 308279 w 414462"/>
                    <a:gd name="connsiteY1" fmla="*/ 14288 h 471884"/>
                    <a:gd name="connsiteX2" fmla="*/ 407382 w 414462"/>
                    <a:gd name="connsiteY2" fmla="*/ 466725 h 471884"/>
                    <a:gd name="connsiteX0" fmla="*/ 299164 w 713626"/>
                    <a:gd name="connsiteY0" fmla="*/ 0 h 466725"/>
                    <a:gd name="connsiteX1" fmla="*/ 607443 w 713626"/>
                    <a:gd name="connsiteY1" fmla="*/ 14288 h 466725"/>
                    <a:gd name="connsiteX2" fmla="*/ 706546 w 713626"/>
                    <a:gd name="connsiteY2" fmla="*/ 466725 h 466725"/>
                    <a:gd name="connsiteX0" fmla="*/ 0 w 743942"/>
                    <a:gd name="connsiteY0" fmla="*/ 113903 h 144860"/>
                    <a:gd name="connsiteX1" fmla="*/ 308279 w 743942"/>
                    <a:gd name="connsiteY1" fmla="*/ 128191 h 144860"/>
                    <a:gd name="connsiteX2" fmla="*/ 743942 w 743942"/>
                    <a:gd name="connsiteY2" fmla="*/ 144860 h 144860"/>
                    <a:gd name="connsiteX0" fmla="*/ 0 w 743942"/>
                    <a:gd name="connsiteY0" fmla="*/ 0 h 33734"/>
                    <a:gd name="connsiteX1" fmla="*/ 308279 w 743942"/>
                    <a:gd name="connsiteY1" fmla="*/ 14288 h 33734"/>
                    <a:gd name="connsiteX2" fmla="*/ 743942 w 743942"/>
                    <a:gd name="connsiteY2" fmla="*/ 30957 h 33734"/>
                    <a:gd name="connsiteX0" fmla="*/ 0 w 674491"/>
                    <a:gd name="connsiteY0" fmla="*/ 0 h 15875"/>
                    <a:gd name="connsiteX1" fmla="*/ 308279 w 674491"/>
                    <a:gd name="connsiteY1" fmla="*/ 14288 h 15875"/>
                    <a:gd name="connsiteX2" fmla="*/ 674491 w 674491"/>
                    <a:gd name="connsiteY2" fmla="*/ 7144 h 15875"/>
                    <a:gd name="connsiteX0" fmla="*/ 0 w 674491"/>
                    <a:gd name="connsiteY0" fmla="*/ 0 h 7144"/>
                    <a:gd name="connsiteX1" fmla="*/ 674491 w 674491"/>
                    <a:gd name="connsiteY1" fmla="*/ 7144 h 7144"/>
                    <a:gd name="connsiteX0" fmla="*/ 0 w 10000"/>
                    <a:gd name="connsiteY0" fmla="*/ 0 h 46666"/>
                    <a:gd name="connsiteX1" fmla="*/ 10000 w 10000"/>
                    <a:gd name="connsiteY1" fmla="*/ 10000 h 46666"/>
                    <a:gd name="connsiteX0" fmla="*/ 0 w 10000"/>
                    <a:gd name="connsiteY0" fmla="*/ 0 h 46666"/>
                    <a:gd name="connsiteX1" fmla="*/ 10000 w 10000"/>
                    <a:gd name="connsiteY1" fmla="*/ 10000 h 46666"/>
                    <a:gd name="connsiteX0" fmla="*/ 0 w 7386"/>
                    <a:gd name="connsiteY0" fmla="*/ 0 h 36666"/>
                    <a:gd name="connsiteX1" fmla="*/ 7386 w 7386"/>
                    <a:gd name="connsiteY1" fmla="*/ 0 h 36666"/>
                    <a:gd name="connsiteX0" fmla="*/ 0 w 10858"/>
                    <a:gd name="connsiteY0" fmla="*/ 0 h 10000"/>
                    <a:gd name="connsiteX1" fmla="*/ 10858 w 10858"/>
                    <a:gd name="connsiteY1" fmla="*/ 0 h 10000"/>
                    <a:gd name="connsiteX0" fmla="*/ 0 w 10858"/>
                    <a:gd name="connsiteY0" fmla="*/ 0 h 10000"/>
                    <a:gd name="connsiteX1" fmla="*/ 10858 w 10858"/>
                    <a:gd name="connsiteY1" fmla="*/ 0 h 10000"/>
                    <a:gd name="connsiteX0" fmla="*/ 0 w 10858"/>
                    <a:gd name="connsiteY0" fmla="*/ 0 h 9091"/>
                    <a:gd name="connsiteX1" fmla="*/ 10858 w 10858"/>
                    <a:gd name="connsiteY1" fmla="*/ 0 h 90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858" h="9091">
                      <a:moveTo>
                        <a:pt x="0" y="0"/>
                      </a:moveTo>
                      <a:cubicBezTo>
                        <a:pt x="5478" y="9091"/>
                        <a:pt x="5488" y="9091"/>
                        <a:pt x="10858" y="0"/>
                      </a:cubicBezTo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32" name="Oval 131"/>
              <p:cNvSpPr/>
              <p:nvPr/>
            </p:nvSpPr>
            <p:spPr bwMode="auto">
              <a:xfrm>
                <a:off x="3665296" y="2543506"/>
                <a:ext cx="167793" cy="167793"/>
              </a:xfrm>
              <a:prstGeom prst="ellipse">
                <a:avLst/>
              </a:prstGeom>
              <a:noFill/>
              <a:ln>
                <a:headEnd type="none" w="med" len="med"/>
                <a:tailEnd type="none" w="med" len="med"/>
              </a:ln>
              <a:extLst/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lt1"/>
                  </a:solidFill>
                  <a:latin typeface="+mn-lt"/>
                </a:endParaRPr>
              </a:p>
            </p:txBody>
          </p:sp>
          <p:sp>
            <p:nvSpPr>
              <p:cNvPr id="158" name="Oval 157"/>
              <p:cNvSpPr/>
              <p:nvPr/>
            </p:nvSpPr>
            <p:spPr bwMode="auto">
              <a:xfrm>
                <a:off x="3607578" y="2786569"/>
                <a:ext cx="115436" cy="115436"/>
              </a:xfrm>
              <a:prstGeom prst="ellipse">
                <a:avLst/>
              </a:prstGeom>
              <a:noFill/>
              <a:ln>
                <a:headEnd type="none" w="med" len="med"/>
                <a:tailEnd type="none" w="med" len="med"/>
              </a:ln>
              <a:extLst/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lt1"/>
                  </a:solidFill>
                  <a:latin typeface="+mn-lt"/>
                </a:endParaRPr>
              </a:p>
            </p:txBody>
          </p:sp>
        </p:grpSp>
      </p:grpSp>
      <p:grpSp>
        <p:nvGrpSpPr>
          <p:cNvPr id="10247" name="Group 10246"/>
          <p:cNvGrpSpPr/>
          <p:nvPr/>
        </p:nvGrpSpPr>
        <p:grpSpPr>
          <a:xfrm>
            <a:off x="823409" y="1465594"/>
            <a:ext cx="2149262" cy="2337332"/>
            <a:chOff x="914783" y="1348430"/>
            <a:chExt cx="2149262" cy="2337332"/>
          </a:xfrm>
        </p:grpSpPr>
        <p:grpSp>
          <p:nvGrpSpPr>
            <p:cNvPr id="10241" name="Group 10240"/>
            <p:cNvGrpSpPr/>
            <p:nvPr/>
          </p:nvGrpSpPr>
          <p:grpSpPr>
            <a:xfrm>
              <a:off x="1402435" y="1348430"/>
              <a:ext cx="1173956" cy="1180454"/>
              <a:chOff x="869155" y="1394008"/>
              <a:chExt cx="1173956" cy="1180454"/>
            </a:xfrm>
          </p:grpSpPr>
          <p:sp>
            <p:nvSpPr>
              <p:cNvPr id="159" name="Isosceles Triangle 158"/>
              <p:cNvSpPr/>
              <p:nvPr/>
            </p:nvSpPr>
            <p:spPr bwMode="auto">
              <a:xfrm>
                <a:off x="1227533" y="2063615"/>
                <a:ext cx="457200" cy="510847"/>
              </a:xfrm>
              <a:custGeom>
                <a:avLst/>
                <a:gdLst>
                  <a:gd name="connsiteX0" fmla="*/ 0 w 457200"/>
                  <a:gd name="connsiteY0" fmla="*/ 510847 h 510847"/>
                  <a:gd name="connsiteX1" fmla="*/ 228600 w 457200"/>
                  <a:gd name="connsiteY1" fmla="*/ 0 h 510847"/>
                  <a:gd name="connsiteX2" fmla="*/ 457200 w 457200"/>
                  <a:gd name="connsiteY2" fmla="*/ 510847 h 510847"/>
                  <a:gd name="connsiteX3" fmla="*/ 0 w 457200"/>
                  <a:gd name="connsiteY3" fmla="*/ 510847 h 510847"/>
                  <a:gd name="connsiteX0" fmla="*/ 0 w 457200"/>
                  <a:gd name="connsiteY0" fmla="*/ 510847 h 510847"/>
                  <a:gd name="connsiteX1" fmla="*/ 228600 w 457200"/>
                  <a:gd name="connsiteY1" fmla="*/ 0 h 510847"/>
                  <a:gd name="connsiteX2" fmla="*/ 457200 w 457200"/>
                  <a:gd name="connsiteY2" fmla="*/ 510847 h 510847"/>
                  <a:gd name="connsiteX3" fmla="*/ 0 w 457200"/>
                  <a:gd name="connsiteY3" fmla="*/ 510847 h 510847"/>
                  <a:gd name="connsiteX0" fmla="*/ 0 w 457200"/>
                  <a:gd name="connsiteY0" fmla="*/ 510847 h 510847"/>
                  <a:gd name="connsiteX1" fmla="*/ 228600 w 457200"/>
                  <a:gd name="connsiteY1" fmla="*/ 0 h 510847"/>
                  <a:gd name="connsiteX2" fmla="*/ 457200 w 457200"/>
                  <a:gd name="connsiteY2" fmla="*/ 510847 h 510847"/>
                  <a:gd name="connsiteX3" fmla="*/ 0 w 457200"/>
                  <a:gd name="connsiteY3" fmla="*/ 510847 h 510847"/>
                  <a:gd name="connsiteX0" fmla="*/ 0 w 457200"/>
                  <a:gd name="connsiteY0" fmla="*/ 510847 h 510847"/>
                  <a:gd name="connsiteX1" fmla="*/ 228600 w 457200"/>
                  <a:gd name="connsiteY1" fmla="*/ 0 h 510847"/>
                  <a:gd name="connsiteX2" fmla="*/ 457200 w 457200"/>
                  <a:gd name="connsiteY2" fmla="*/ 510847 h 510847"/>
                  <a:gd name="connsiteX3" fmla="*/ 0 w 457200"/>
                  <a:gd name="connsiteY3" fmla="*/ 510847 h 510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7200" h="510847">
                    <a:moveTo>
                      <a:pt x="0" y="510847"/>
                    </a:moveTo>
                    <a:cubicBezTo>
                      <a:pt x="76200" y="340565"/>
                      <a:pt x="230981" y="306013"/>
                      <a:pt x="228600" y="0"/>
                    </a:cubicBezTo>
                    <a:cubicBezTo>
                      <a:pt x="235743" y="306013"/>
                      <a:pt x="381000" y="340565"/>
                      <a:pt x="457200" y="510847"/>
                    </a:cubicBezTo>
                    <a:lnTo>
                      <a:pt x="0" y="51084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62" name="Rounded Rectangle 161"/>
              <p:cNvSpPr/>
              <p:nvPr/>
            </p:nvSpPr>
            <p:spPr bwMode="auto">
              <a:xfrm>
                <a:off x="1368741" y="2210828"/>
                <a:ext cx="174784" cy="148344"/>
              </a:xfrm>
              <a:prstGeom prst="roundRect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57" name="Rounded Rectangle 156"/>
              <p:cNvSpPr/>
              <p:nvPr/>
            </p:nvSpPr>
            <p:spPr bwMode="auto">
              <a:xfrm>
                <a:off x="1335577" y="2172949"/>
                <a:ext cx="241112" cy="148344"/>
              </a:xfrm>
              <a:prstGeom prst="roundRect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grpSp>
            <p:nvGrpSpPr>
              <p:cNvPr id="10240" name="Group 10239"/>
              <p:cNvGrpSpPr/>
              <p:nvPr/>
            </p:nvGrpSpPr>
            <p:grpSpPr>
              <a:xfrm>
                <a:off x="869155" y="1435811"/>
                <a:ext cx="1173956" cy="643731"/>
                <a:chOff x="869155" y="1435811"/>
                <a:chExt cx="1173956" cy="643731"/>
              </a:xfrm>
            </p:grpSpPr>
            <p:sp>
              <p:nvSpPr>
                <p:cNvPr id="152" name="Freeform 151"/>
                <p:cNvSpPr/>
                <p:nvPr/>
              </p:nvSpPr>
              <p:spPr>
                <a:xfrm>
                  <a:off x="1774030" y="1435811"/>
                  <a:ext cx="269081" cy="636587"/>
                </a:xfrm>
                <a:custGeom>
                  <a:avLst/>
                  <a:gdLst>
                    <a:gd name="connsiteX0" fmla="*/ 128588 w 269082"/>
                    <a:gd name="connsiteY0" fmla="*/ 136525 h 698500"/>
                    <a:gd name="connsiteX1" fmla="*/ 252413 w 269082"/>
                    <a:gd name="connsiteY1" fmla="*/ 93663 h 698500"/>
                    <a:gd name="connsiteX2" fmla="*/ 28575 w 269082"/>
                    <a:gd name="connsiteY2" fmla="*/ 698500 h 698500"/>
                    <a:gd name="connsiteX0" fmla="*/ 100013 w 366712"/>
                    <a:gd name="connsiteY0" fmla="*/ 136525 h 698500"/>
                    <a:gd name="connsiteX1" fmla="*/ 223838 w 366712"/>
                    <a:gd name="connsiteY1" fmla="*/ 93663 h 698500"/>
                    <a:gd name="connsiteX2" fmla="*/ 0 w 366712"/>
                    <a:gd name="connsiteY2" fmla="*/ 698500 h 698500"/>
                    <a:gd name="connsiteX0" fmla="*/ 100013 w 366712"/>
                    <a:gd name="connsiteY0" fmla="*/ 136525 h 698500"/>
                    <a:gd name="connsiteX1" fmla="*/ 261938 w 366712"/>
                    <a:gd name="connsiteY1" fmla="*/ 93663 h 698500"/>
                    <a:gd name="connsiteX2" fmla="*/ 0 w 366712"/>
                    <a:gd name="connsiteY2" fmla="*/ 698500 h 698500"/>
                    <a:gd name="connsiteX0" fmla="*/ 100013 w 366712"/>
                    <a:gd name="connsiteY0" fmla="*/ 68263 h 630238"/>
                    <a:gd name="connsiteX1" fmla="*/ 261938 w 366712"/>
                    <a:gd name="connsiteY1" fmla="*/ 25401 h 630238"/>
                    <a:gd name="connsiteX2" fmla="*/ 0 w 366712"/>
                    <a:gd name="connsiteY2" fmla="*/ 630238 h 630238"/>
                    <a:gd name="connsiteX0" fmla="*/ 100013 w 366712"/>
                    <a:gd name="connsiteY0" fmla="*/ 68263 h 630238"/>
                    <a:gd name="connsiteX1" fmla="*/ 261938 w 366712"/>
                    <a:gd name="connsiteY1" fmla="*/ 25401 h 630238"/>
                    <a:gd name="connsiteX2" fmla="*/ 0 w 366712"/>
                    <a:gd name="connsiteY2" fmla="*/ 630238 h 630238"/>
                    <a:gd name="connsiteX0" fmla="*/ 100013 w 416719"/>
                    <a:gd name="connsiteY0" fmla="*/ 68263 h 630238"/>
                    <a:gd name="connsiteX1" fmla="*/ 261938 w 416719"/>
                    <a:gd name="connsiteY1" fmla="*/ 25401 h 630238"/>
                    <a:gd name="connsiteX2" fmla="*/ 0 w 416719"/>
                    <a:gd name="connsiteY2" fmla="*/ 630238 h 630238"/>
                    <a:gd name="connsiteX0" fmla="*/ 100013 w 416719"/>
                    <a:gd name="connsiteY0" fmla="*/ 68263 h 630238"/>
                    <a:gd name="connsiteX1" fmla="*/ 261938 w 416719"/>
                    <a:gd name="connsiteY1" fmla="*/ 25401 h 630238"/>
                    <a:gd name="connsiteX2" fmla="*/ 0 w 416719"/>
                    <a:gd name="connsiteY2" fmla="*/ 630238 h 630238"/>
                    <a:gd name="connsiteX0" fmla="*/ 100013 w 416719"/>
                    <a:gd name="connsiteY0" fmla="*/ 68263 h 630238"/>
                    <a:gd name="connsiteX1" fmla="*/ 261938 w 416719"/>
                    <a:gd name="connsiteY1" fmla="*/ 25401 h 630238"/>
                    <a:gd name="connsiteX2" fmla="*/ 0 w 416719"/>
                    <a:gd name="connsiteY2" fmla="*/ 630238 h 630238"/>
                    <a:gd name="connsiteX0" fmla="*/ 100013 w 326231"/>
                    <a:gd name="connsiteY0" fmla="*/ 68263 h 630238"/>
                    <a:gd name="connsiteX1" fmla="*/ 261938 w 326231"/>
                    <a:gd name="connsiteY1" fmla="*/ 25401 h 630238"/>
                    <a:gd name="connsiteX2" fmla="*/ 0 w 326231"/>
                    <a:gd name="connsiteY2" fmla="*/ 630238 h 630238"/>
                    <a:gd name="connsiteX0" fmla="*/ 100013 w 326231"/>
                    <a:gd name="connsiteY0" fmla="*/ 93663 h 655638"/>
                    <a:gd name="connsiteX1" fmla="*/ 261938 w 326231"/>
                    <a:gd name="connsiteY1" fmla="*/ 50801 h 655638"/>
                    <a:gd name="connsiteX2" fmla="*/ 0 w 326231"/>
                    <a:gd name="connsiteY2" fmla="*/ 655638 h 655638"/>
                    <a:gd name="connsiteX0" fmla="*/ 100013 w 364331"/>
                    <a:gd name="connsiteY0" fmla="*/ 93663 h 655638"/>
                    <a:gd name="connsiteX1" fmla="*/ 261938 w 364331"/>
                    <a:gd name="connsiteY1" fmla="*/ 50801 h 655638"/>
                    <a:gd name="connsiteX2" fmla="*/ 0 w 364331"/>
                    <a:gd name="connsiteY2" fmla="*/ 655638 h 655638"/>
                    <a:gd name="connsiteX0" fmla="*/ 100013 w 364331"/>
                    <a:gd name="connsiteY0" fmla="*/ 93663 h 655638"/>
                    <a:gd name="connsiteX1" fmla="*/ 261938 w 364331"/>
                    <a:gd name="connsiteY1" fmla="*/ 50801 h 655638"/>
                    <a:gd name="connsiteX2" fmla="*/ 0 w 364331"/>
                    <a:gd name="connsiteY2" fmla="*/ 655638 h 655638"/>
                    <a:gd name="connsiteX0" fmla="*/ 66676 w 330994"/>
                    <a:gd name="connsiteY0" fmla="*/ 93663 h 579438"/>
                    <a:gd name="connsiteX1" fmla="*/ 228601 w 330994"/>
                    <a:gd name="connsiteY1" fmla="*/ 50801 h 579438"/>
                    <a:gd name="connsiteX2" fmla="*/ 0 w 330994"/>
                    <a:gd name="connsiteY2" fmla="*/ 579438 h 579438"/>
                    <a:gd name="connsiteX0" fmla="*/ 66676 w 330994"/>
                    <a:gd name="connsiteY0" fmla="*/ 93663 h 579438"/>
                    <a:gd name="connsiteX1" fmla="*/ 228601 w 330994"/>
                    <a:gd name="connsiteY1" fmla="*/ 50801 h 579438"/>
                    <a:gd name="connsiteX2" fmla="*/ 0 w 330994"/>
                    <a:gd name="connsiteY2" fmla="*/ 579438 h 579438"/>
                    <a:gd name="connsiteX0" fmla="*/ 66676 w 330994"/>
                    <a:gd name="connsiteY0" fmla="*/ 93663 h 579438"/>
                    <a:gd name="connsiteX1" fmla="*/ 228601 w 330994"/>
                    <a:gd name="connsiteY1" fmla="*/ 50801 h 579438"/>
                    <a:gd name="connsiteX2" fmla="*/ 0 w 330994"/>
                    <a:gd name="connsiteY2" fmla="*/ 579438 h 579438"/>
                    <a:gd name="connsiteX0" fmla="*/ 66676 w 302418"/>
                    <a:gd name="connsiteY0" fmla="*/ 93663 h 579438"/>
                    <a:gd name="connsiteX1" fmla="*/ 228601 w 302418"/>
                    <a:gd name="connsiteY1" fmla="*/ 50801 h 579438"/>
                    <a:gd name="connsiteX2" fmla="*/ 0 w 302418"/>
                    <a:gd name="connsiteY2" fmla="*/ 579438 h 579438"/>
                    <a:gd name="connsiteX0" fmla="*/ 88107 w 302418"/>
                    <a:gd name="connsiteY0" fmla="*/ 93663 h 627063"/>
                    <a:gd name="connsiteX1" fmla="*/ 250032 w 302418"/>
                    <a:gd name="connsiteY1" fmla="*/ 50801 h 627063"/>
                    <a:gd name="connsiteX2" fmla="*/ 0 w 302418"/>
                    <a:gd name="connsiteY2" fmla="*/ 627063 h 627063"/>
                    <a:gd name="connsiteX0" fmla="*/ 88107 w 276225"/>
                    <a:gd name="connsiteY0" fmla="*/ 93663 h 627063"/>
                    <a:gd name="connsiteX1" fmla="*/ 250032 w 276225"/>
                    <a:gd name="connsiteY1" fmla="*/ 50801 h 627063"/>
                    <a:gd name="connsiteX2" fmla="*/ 0 w 276225"/>
                    <a:gd name="connsiteY2" fmla="*/ 627063 h 627063"/>
                    <a:gd name="connsiteX0" fmla="*/ 88107 w 271462"/>
                    <a:gd name="connsiteY0" fmla="*/ 57944 h 591344"/>
                    <a:gd name="connsiteX1" fmla="*/ 245269 w 271462"/>
                    <a:gd name="connsiteY1" fmla="*/ 50801 h 591344"/>
                    <a:gd name="connsiteX2" fmla="*/ 0 w 271462"/>
                    <a:gd name="connsiteY2" fmla="*/ 591344 h 591344"/>
                    <a:gd name="connsiteX0" fmla="*/ 88107 w 271462"/>
                    <a:gd name="connsiteY0" fmla="*/ 136525 h 669925"/>
                    <a:gd name="connsiteX1" fmla="*/ 245269 w 271462"/>
                    <a:gd name="connsiteY1" fmla="*/ 129382 h 669925"/>
                    <a:gd name="connsiteX2" fmla="*/ 0 w 271462"/>
                    <a:gd name="connsiteY2" fmla="*/ 669925 h 669925"/>
                    <a:gd name="connsiteX0" fmla="*/ 88107 w 271462"/>
                    <a:gd name="connsiteY0" fmla="*/ 136525 h 669925"/>
                    <a:gd name="connsiteX1" fmla="*/ 245269 w 271462"/>
                    <a:gd name="connsiteY1" fmla="*/ 129382 h 669925"/>
                    <a:gd name="connsiteX2" fmla="*/ 0 w 271462"/>
                    <a:gd name="connsiteY2" fmla="*/ 669925 h 669925"/>
                    <a:gd name="connsiteX0" fmla="*/ 78582 w 271462"/>
                    <a:gd name="connsiteY0" fmla="*/ 196056 h 669925"/>
                    <a:gd name="connsiteX1" fmla="*/ 245269 w 271462"/>
                    <a:gd name="connsiteY1" fmla="*/ 129382 h 669925"/>
                    <a:gd name="connsiteX2" fmla="*/ 0 w 271462"/>
                    <a:gd name="connsiteY2" fmla="*/ 669925 h 669925"/>
                    <a:gd name="connsiteX0" fmla="*/ 78582 w 271462"/>
                    <a:gd name="connsiteY0" fmla="*/ 162718 h 636587"/>
                    <a:gd name="connsiteX1" fmla="*/ 245269 w 271462"/>
                    <a:gd name="connsiteY1" fmla="*/ 96044 h 636587"/>
                    <a:gd name="connsiteX2" fmla="*/ 0 w 271462"/>
                    <a:gd name="connsiteY2" fmla="*/ 636587 h 636587"/>
                    <a:gd name="connsiteX0" fmla="*/ 78582 w 269081"/>
                    <a:gd name="connsiteY0" fmla="*/ 162718 h 636587"/>
                    <a:gd name="connsiteX1" fmla="*/ 245269 w 269081"/>
                    <a:gd name="connsiteY1" fmla="*/ 96044 h 636587"/>
                    <a:gd name="connsiteX2" fmla="*/ 0 w 269081"/>
                    <a:gd name="connsiteY2" fmla="*/ 636587 h 6365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69081" h="636587">
                      <a:moveTo>
                        <a:pt x="78582" y="162718"/>
                      </a:moveTo>
                      <a:cubicBezTo>
                        <a:pt x="117873" y="53974"/>
                        <a:pt x="216696" y="0"/>
                        <a:pt x="245269" y="96044"/>
                      </a:cubicBezTo>
                      <a:cubicBezTo>
                        <a:pt x="269081" y="170657"/>
                        <a:pt x="266699" y="371475"/>
                        <a:pt x="0" y="636587"/>
                      </a:cubicBezTo>
                    </a:path>
                  </a:pathLst>
                </a:custGeom>
                <a:noFill/>
                <a:ln>
                  <a:headEnd type="none" w="med" len="med"/>
                  <a:tailEnd type="none" w="med" len="med"/>
                </a:ln>
              </p:spPr>
              <p:style>
                <a:lnRef idx="3">
                  <a:schemeClr val="lt1"/>
                </a:lnRef>
                <a:fillRef idx="1">
                  <a:schemeClr val="accent1"/>
                </a:fillRef>
                <a:effectRef idx="1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152"/>
                <p:cNvSpPr/>
                <p:nvPr/>
              </p:nvSpPr>
              <p:spPr>
                <a:xfrm flipH="1">
                  <a:off x="869155" y="1442955"/>
                  <a:ext cx="265176" cy="636587"/>
                </a:xfrm>
                <a:custGeom>
                  <a:avLst/>
                  <a:gdLst>
                    <a:gd name="connsiteX0" fmla="*/ 128588 w 269082"/>
                    <a:gd name="connsiteY0" fmla="*/ 136525 h 698500"/>
                    <a:gd name="connsiteX1" fmla="*/ 252413 w 269082"/>
                    <a:gd name="connsiteY1" fmla="*/ 93663 h 698500"/>
                    <a:gd name="connsiteX2" fmla="*/ 28575 w 269082"/>
                    <a:gd name="connsiteY2" fmla="*/ 698500 h 698500"/>
                    <a:gd name="connsiteX0" fmla="*/ 100013 w 366712"/>
                    <a:gd name="connsiteY0" fmla="*/ 136525 h 698500"/>
                    <a:gd name="connsiteX1" fmla="*/ 223838 w 366712"/>
                    <a:gd name="connsiteY1" fmla="*/ 93663 h 698500"/>
                    <a:gd name="connsiteX2" fmla="*/ 0 w 366712"/>
                    <a:gd name="connsiteY2" fmla="*/ 698500 h 698500"/>
                    <a:gd name="connsiteX0" fmla="*/ 100013 w 366712"/>
                    <a:gd name="connsiteY0" fmla="*/ 136525 h 698500"/>
                    <a:gd name="connsiteX1" fmla="*/ 261938 w 366712"/>
                    <a:gd name="connsiteY1" fmla="*/ 93663 h 698500"/>
                    <a:gd name="connsiteX2" fmla="*/ 0 w 366712"/>
                    <a:gd name="connsiteY2" fmla="*/ 698500 h 698500"/>
                    <a:gd name="connsiteX0" fmla="*/ 100013 w 366712"/>
                    <a:gd name="connsiteY0" fmla="*/ 68263 h 630238"/>
                    <a:gd name="connsiteX1" fmla="*/ 261938 w 366712"/>
                    <a:gd name="connsiteY1" fmla="*/ 25401 h 630238"/>
                    <a:gd name="connsiteX2" fmla="*/ 0 w 366712"/>
                    <a:gd name="connsiteY2" fmla="*/ 630238 h 630238"/>
                    <a:gd name="connsiteX0" fmla="*/ 100013 w 366712"/>
                    <a:gd name="connsiteY0" fmla="*/ 68263 h 630238"/>
                    <a:gd name="connsiteX1" fmla="*/ 261938 w 366712"/>
                    <a:gd name="connsiteY1" fmla="*/ 25401 h 630238"/>
                    <a:gd name="connsiteX2" fmla="*/ 0 w 366712"/>
                    <a:gd name="connsiteY2" fmla="*/ 630238 h 630238"/>
                    <a:gd name="connsiteX0" fmla="*/ 100013 w 416719"/>
                    <a:gd name="connsiteY0" fmla="*/ 68263 h 630238"/>
                    <a:gd name="connsiteX1" fmla="*/ 261938 w 416719"/>
                    <a:gd name="connsiteY1" fmla="*/ 25401 h 630238"/>
                    <a:gd name="connsiteX2" fmla="*/ 0 w 416719"/>
                    <a:gd name="connsiteY2" fmla="*/ 630238 h 630238"/>
                    <a:gd name="connsiteX0" fmla="*/ 100013 w 416719"/>
                    <a:gd name="connsiteY0" fmla="*/ 68263 h 630238"/>
                    <a:gd name="connsiteX1" fmla="*/ 261938 w 416719"/>
                    <a:gd name="connsiteY1" fmla="*/ 25401 h 630238"/>
                    <a:gd name="connsiteX2" fmla="*/ 0 w 416719"/>
                    <a:gd name="connsiteY2" fmla="*/ 630238 h 630238"/>
                    <a:gd name="connsiteX0" fmla="*/ 100013 w 416719"/>
                    <a:gd name="connsiteY0" fmla="*/ 68263 h 630238"/>
                    <a:gd name="connsiteX1" fmla="*/ 261938 w 416719"/>
                    <a:gd name="connsiteY1" fmla="*/ 25401 h 630238"/>
                    <a:gd name="connsiteX2" fmla="*/ 0 w 416719"/>
                    <a:gd name="connsiteY2" fmla="*/ 630238 h 630238"/>
                    <a:gd name="connsiteX0" fmla="*/ 100013 w 326231"/>
                    <a:gd name="connsiteY0" fmla="*/ 68263 h 630238"/>
                    <a:gd name="connsiteX1" fmla="*/ 261938 w 326231"/>
                    <a:gd name="connsiteY1" fmla="*/ 25401 h 630238"/>
                    <a:gd name="connsiteX2" fmla="*/ 0 w 326231"/>
                    <a:gd name="connsiteY2" fmla="*/ 630238 h 630238"/>
                    <a:gd name="connsiteX0" fmla="*/ 100013 w 326231"/>
                    <a:gd name="connsiteY0" fmla="*/ 93663 h 655638"/>
                    <a:gd name="connsiteX1" fmla="*/ 261938 w 326231"/>
                    <a:gd name="connsiteY1" fmla="*/ 50801 h 655638"/>
                    <a:gd name="connsiteX2" fmla="*/ 0 w 326231"/>
                    <a:gd name="connsiteY2" fmla="*/ 655638 h 655638"/>
                    <a:gd name="connsiteX0" fmla="*/ 100013 w 364331"/>
                    <a:gd name="connsiteY0" fmla="*/ 93663 h 655638"/>
                    <a:gd name="connsiteX1" fmla="*/ 261938 w 364331"/>
                    <a:gd name="connsiteY1" fmla="*/ 50801 h 655638"/>
                    <a:gd name="connsiteX2" fmla="*/ 0 w 364331"/>
                    <a:gd name="connsiteY2" fmla="*/ 655638 h 655638"/>
                    <a:gd name="connsiteX0" fmla="*/ 100013 w 364331"/>
                    <a:gd name="connsiteY0" fmla="*/ 93663 h 655638"/>
                    <a:gd name="connsiteX1" fmla="*/ 261938 w 364331"/>
                    <a:gd name="connsiteY1" fmla="*/ 50801 h 655638"/>
                    <a:gd name="connsiteX2" fmla="*/ 0 w 364331"/>
                    <a:gd name="connsiteY2" fmla="*/ 655638 h 655638"/>
                    <a:gd name="connsiteX0" fmla="*/ 66676 w 330994"/>
                    <a:gd name="connsiteY0" fmla="*/ 93663 h 579438"/>
                    <a:gd name="connsiteX1" fmla="*/ 228601 w 330994"/>
                    <a:gd name="connsiteY1" fmla="*/ 50801 h 579438"/>
                    <a:gd name="connsiteX2" fmla="*/ 0 w 330994"/>
                    <a:gd name="connsiteY2" fmla="*/ 579438 h 579438"/>
                    <a:gd name="connsiteX0" fmla="*/ 66676 w 330994"/>
                    <a:gd name="connsiteY0" fmla="*/ 93663 h 579438"/>
                    <a:gd name="connsiteX1" fmla="*/ 228601 w 330994"/>
                    <a:gd name="connsiteY1" fmla="*/ 50801 h 579438"/>
                    <a:gd name="connsiteX2" fmla="*/ 0 w 330994"/>
                    <a:gd name="connsiteY2" fmla="*/ 579438 h 579438"/>
                    <a:gd name="connsiteX0" fmla="*/ 66676 w 330994"/>
                    <a:gd name="connsiteY0" fmla="*/ 93663 h 579438"/>
                    <a:gd name="connsiteX1" fmla="*/ 228601 w 330994"/>
                    <a:gd name="connsiteY1" fmla="*/ 50801 h 579438"/>
                    <a:gd name="connsiteX2" fmla="*/ 0 w 330994"/>
                    <a:gd name="connsiteY2" fmla="*/ 579438 h 579438"/>
                    <a:gd name="connsiteX0" fmla="*/ 66676 w 302418"/>
                    <a:gd name="connsiteY0" fmla="*/ 93663 h 579438"/>
                    <a:gd name="connsiteX1" fmla="*/ 228601 w 302418"/>
                    <a:gd name="connsiteY1" fmla="*/ 50801 h 579438"/>
                    <a:gd name="connsiteX2" fmla="*/ 0 w 302418"/>
                    <a:gd name="connsiteY2" fmla="*/ 579438 h 579438"/>
                    <a:gd name="connsiteX0" fmla="*/ 88107 w 302418"/>
                    <a:gd name="connsiteY0" fmla="*/ 93663 h 627063"/>
                    <a:gd name="connsiteX1" fmla="*/ 250032 w 302418"/>
                    <a:gd name="connsiteY1" fmla="*/ 50801 h 627063"/>
                    <a:gd name="connsiteX2" fmla="*/ 0 w 302418"/>
                    <a:gd name="connsiteY2" fmla="*/ 627063 h 627063"/>
                    <a:gd name="connsiteX0" fmla="*/ 88107 w 276225"/>
                    <a:gd name="connsiteY0" fmla="*/ 93663 h 627063"/>
                    <a:gd name="connsiteX1" fmla="*/ 250032 w 276225"/>
                    <a:gd name="connsiteY1" fmla="*/ 50801 h 627063"/>
                    <a:gd name="connsiteX2" fmla="*/ 0 w 276225"/>
                    <a:gd name="connsiteY2" fmla="*/ 627063 h 627063"/>
                    <a:gd name="connsiteX0" fmla="*/ 88107 w 271462"/>
                    <a:gd name="connsiteY0" fmla="*/ 57944 h 591344"/>
                    <a:gd name="connsiteX1" fmla="*/ 245269 w 271462"/>
                    <a:gd name="connsiteY1" fmla="*/ 50801 h 591344"/>
                    <a:gd name="connsiteX2" fmla="*/ 0 w 271462"/>
                    <a:gd name="connsiteY2" fmla="*/ 591344 h 591344"/>
                    <a:gd name="connsiteX0" fmla="*/ 88107 w 271462"/>
                    <a:gd name="connsiteY0" fmla="*/ 136525 h 669925"/>
                    <a:gd name="connsiteX1" fmla="*/ 245269 w 271462"/>
                    <a:gd name="connsiteY1" fmla="*/ 129382 h 669925"/>
                    <a:gd name="connsiteX2" fmla="*/ 0 w 271462"/>
                    <a:gd name="connsiteY2" fmla="*/ 669925 h 669925"/>
                    <a:gd name="connsiteX0" fmla="*/ 88107 w 271462"/>
                    <a:gd name="connsiteY0" fmla="*/ 136525 h 669925"/>
                    <a:gd name="connsiteX1" fmla="*/ 245269 w 271462"/>
                    <a:gd name="connsiteY1" fmla="*/ 129382 h 669925"/>
                    <a:gd name="connsiteX2" fmla="*/ 0 w 271462"/>
                    <a:gd name="connsiteY2" fmla="*/ 669925 h 669925"/>
                    <a:gd name="connsiteX0" fmla="*/ 78582 w 271462"/>
                    <a:gd name="connsiteY0" fmla="*/ 196056 h 669925"/>
                    <a:gd name="connsiteX1" fmla="*/ 245269 w 271462"/>
                    <a:gd name="connsiteY1" fmla="*/ 129382 h 669925"/>
                    <a:gd name="connsiteX2" fmla="*/ 0 w 271462"/>
                    <a:gd name="connsiteY2" fmla="*/ 669925 h 669925"/>
                    <a:gd name="connsiteX0" fmla="*/ 78582 w 271462"/>
                    <a:gd name="connsiteY0" fmla="*/ 162718 h 636587"/>
                    <a:gd name="connsiteX1" fmla="*/ 245269 w 271462"/>
                    <a:gd name="connsiteY1" fmla="*/ 96044 h 636587"/>
                    <a:gd name="connsiteX2" fmla="*/ 0 w 271462"/>
                    <a:gd name="connsiteY2" fmla="*/ 636587 h 636587"/>
                    <a:gd name="connsiteX0" fmla="*/ 78582 w 269081"/>
                    <a:gd name="connsiteY0" fmla="*/ 162718 h 636587"/>
                    <a:gd name="connsiteX1" fmla="*/ 245269 w 269081"/>
                    <a:gd name="connsiteY1" fmla="*/ 96044 h 636587"/>
                    <a:gd name="connsiteX2" fmla="*/ 0 w 269081"/>
                    <a:gd name="connsiteY2" fmla="*/ 636587 h 6365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69081" h="636587">
                      <a:moveTo>
                        <a:pt x="78582" y="162718"/>
                      </a:moveTo>
                      <a:cubicBezTo>
                        <a:pt x="117873" y="53974"/>
                        <a:pt x="216696" y="0"/>
                        <a:pt x="245269" y="96044"/>
                      </a:cubicBezTo>
                      <a:cubicBezTo>
                        <a:pt x="269081" y="170657"/>
                        <a:pt x="266699" y="371475"/>
                        <a:pt x="0" y="636587"/>
                      </a:cubicBezTo>
                    </a:path>
                  </a:pathLst>
                </a:custGeom>
                <a:noFill/>
                <a:ln>
                  <a:headEnd type="none" w="med" len="med"/>
                  <a:tailEnd type="none" w="med" len="med"/>
                </a:ln>
              </p:spPr>
              <p:style>
                <a:lnRef idx="3">
                  <a:schemeClr val="lt1"/>
                </a:lnRef>
                <a:fillRef idx="1">
                  <a:schemeClr val="accent1"/>
                </a:fillRef>
                <a:effectRef idx="1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50" name="Freeform 149"/>
              <p:cNvSpPr/>
              <p:nvPr/>
            </p:nvSpPr>
            <p:spPr>
              <a:xfrm>
                <a:off x="1227533" y="2565318"/>
                <a:ext cx="457200" cy="9144"/>
              </a:xfrm>
              <a:custGeom>
                <a:avLst/>
                <a:gdLst>
                  <a:gd name="connsiteX0" fmla="*/ 0 w 476250"/>
                  <a:gd name="connsiteY0" fmla="*/ 15478 h 108347"/>
                  <a:gd name="connsiteX1" fmla="*/ 276225 w 476250"/>
                  <a:gd name="connsiteY1" fmla="*/ 15478 h 108347"/>
                  <a:gd name="connsiteX2" fmla="*/ 476250 w 476250"/>
                  <a:gd name="connsiteY2" fmla="*/ 108347 h 108347"/>
                  <a:gd name="connsiteX0" fmla="*/ 0 w 480219"/>
                  <a:gd name="connsiteY0" fmla="*/ 15478 h 113506"/>
                  <a:gd name="connsiteX1" fmla="*/ 276225 w 480219"/>
                  <a:gd name="connsiteY1" fmla="*/ 15478 h 113506"/>
                  <a:gd name="connsiteX2" fmla="*/ 476250 w 480219"/>
                  <a:gd name="connsiteY2" fmla="*/ 108347 h 113506"/>
                  <a:gd name="connsiteX0" fmla="*/ 0 w 475457"/>
                  <a:gd name="connsiteY0" fmla="*/ 14287 h 105171"/>
                  <a:gd name="connsiteX1" fmla="*/ 276225 w 475457"/>
                  <a:gd name="connsiteY1" fmla="*/ 14287 h 105171"/>
                  <a:gd name="connsiteX2" fmla="*/ 471488 w 475457"/>
                  <a:gd name="connsiteY2" fmla="*/ 100012 h 105171"/>
                  <a:gd name="connsiteX0" fmla="*/ 0 w 475457"/>
                  <a:gd name="connsiteY0" fmla="*/ 14287 h 105171"/>
                  <a:gd name="connsiteX1" fmla="*/ 276225 w 475457"/>
                  <a:gd name="connsiteY1" fmla="*/ 14287 h 105171"/>
                  <a:gd name="connsiteX2" fmla="*/ 471488 w 475457"/>
                  <a:gd name="connsiteY2" fmla="*/ 100012 h 105171"/>
                  <a:gd name="connsiteX0" fmla="*/ 0 w 475457"/>
                  <a:gd name="connsiteY0" fmla="*/ 9524 h 100408"/>
                  <a:gd name="connsiteX1" fmla="*/ 308279 w 475457"/>
                  <a:gd name="connsiteY1" fmla="*/ 14287 h 100408"/>
                  <a:gd name="connsiteX2" fmla="*/ 471488 w 475457"/>
                  <a:gd name="connsiteY2" fmla="*/ 95249 h 100408"/>
                  <a:gd name="connsiteX0" fmla="*/ 0 w 646408"/>
                  <a:gd name="connsiteY0" fmla="*/ 9525 h 15875"/>
                  <a:gd name="connsiteX1" fmla="*/ 308279 w 646408"/>
                  <a:gd name="connsiteY1" fmla="*/ 14288 h 15875"/>
                  <a:gd name="connsiteX2" fmla="*/ 642439 w 646408"/>
                  <a:gd name="connsiteY2" fmla="*/ 0 h 15875"/>
                  <a:gd name="connsiteX0" fmla="*/ 46038 w 692446"/>
                  <a:gd name="connsiteY0" fmla="*/ 24607 h 31751"/>
                  <a:gd name="connsiteX1" fmla="*/ 51380 w 692446"/>
                  <a:gd name="connsiteY1" fmla="*/ 794 h 31751"/>
                  <a:gd name="connsiteX2" fmla="*/ 354317 w 692446"/>
                  <a:gd name="connsiteY2" fmla="*/ 29370 h 31751"/>
                  <a:gd name="connsiteX3" fmla="*/ 688477 w 692446"/>
                  <a:gd name="connsiteY3" fmla="*/ 15082 h 31751"/>
                  <a:gd name="connsiteX0" fmla="*/ 46038 w 692446"/>
                  <a:gd name="connsiteY0" fmla="*/ 24607 h 31751"/>
                  <a:gd name="connsiteX1" fmla="*/ 51380 w 692446"/>
                  <a:gd name="connsiteY1" fmla="*/ 794 h 31751"/>
                  <a:gd name="connsiteX2" fmla="*/ 354317 w 692446"/>
                  <a:gd name="connsiteY2" fmla="*/ 29370 h 31751"/>
                  <a:gd name="connsiteX3" fmla="*/ 688477 w 692446"/>
                  <a:gd name="connsiteY3" fmla="*/ 15082 h 31751"/>
                  <a:gd name="connsiteX0" fmla="*/ 23413 w 669821"/>
                  <a:gd name="connsiteY0" fmla="*/ 24607 h 31751"/>
                  <a:gd name="connsiteX1" fmla="*/ 28755 w 669821"/>
                  <a:gd name="connsiteY1" fmla="*/ 794 h 31751"/>
                  <a:gd name="connsiteX2" fmla="*/ 331692 w 669821"/>
                  <a:gd name="connsiteY2" fmla="*/ 29370 h 31751"/>
                  <a:gd name="connsiteX3" fmla="*/ 665852 w 669821"/>
                  <a:gd name="connsiteY3" fmla="*/ 15082 h 31751"/>
                  <a:gd name="connsiteX0" fmla="*/ 0 w 646408"/>
                  <a:gd name="connsiteY0" fmla="*/ 9525 h 16669"/>
                  <a:gd name="connsiteX1" fmla="*/ 308279 w 646408"/>
                  <a:gd name="connsiteY1" fmla="*/ 14288 h 16669"/>
                  <a:gd name="connsiteX2" fmla="*/ 642439 w 646408"/>
                  <a:gd name="connsiteY2" fmla="*/ 0 h 16669"/>
                  <a:gd name="connsiteX0" fmla="*/ 0 w 646408"/>
                  <a:gd name="connsiteY0" fmla="*/ 0 h 16669"/>
                  <a:gd name="connsiteX1" fmla="*/ 308279 w 646408"/>
                  <a:gd name="connsiteY1" fmla="*/ 14288 h 16669"/>
                  <a:gd name="connsiteX2" fmla="*/ 642439 w 646408"/>
                  <a:gd name="connsiteY2" fmla="*/ 0 h 16669"/>
                  <a:gd name="connsiteX0" fmla="*/ 0 w 646408"/>
                  <a:gd name="connsiteY0" fmla="*/ 0 h 16669"/>
                  <a:gd name="connsiteX1" fmla="*/ 308279 w 646408"/>
                  <a:gd name="connsiteY1" fmla="*/ 14288 h 16669"/>
                  <a:gd name="connsiteX2" fmla="*/ 642439 w 646408"/>
                  <a:gd name="connsiteY2" fmla="*/ 0 h 16669"/>
                  <a:gd name="connsiteX0" fmla="*/ 0 w 414462"/>
                  <a:gd name="connsiteY0" fmla="*/ 0 h 471884"/>
                  <a:gd name="connsiteX1" fmla="*/ 308279 w 414462"/>
                  <a:gd name="connsiteY1" fmla="*/ 14288 h 471884"/>
                  <a:gd name="connsiteX2" fmla="*/ 407382 w 414462"/>
                  <a:gd name="connsiteY2" fmla="*/ 466725 h 471884"/>
                  <a:gd name="connsiteX0" fmla="*/ 299164 w 713626"/>
                  <a:gd name="connsiteY0" fmla="*/ 0 h 466725"/>
                  <a:gd name="connsiteX1" fmla="*/ 607443 w 713626"/>
                  <a:gd name="connsiteY1" fmla="*/ 14288 h 466725"/>
                  <a:gd name="connsiteX2" fmla="*/ 706546 w 713626"/>
                  <a:gd name="connsiteY2" fmla="*/ 466725 h 466725"/>
                  <a:gd name="connsiteX0" fmla="*/ 0 w 743942"/>
                  <a:gd name="connsiteY0" fmla="*/ 113903 h 144860"/>
                  <a:gd name="connsiteX1" fmla="*/ 308279 w 743942"/>
                  <a:gd name="connsiteY1" fmla="*/ 128191 h 144860"/>
                  <a:gd name="connsiteX2" fmla="*/ 743942 w 743942"/>
                  <a:gd name="connsiteY2" fmla="*/ 144860 h 144860"/>
                  <a:gd name="connsiteX0" fmla="*/ 0 w 743942"/>
                  <a:gd name="connsiteY0" fmla="*/ 0 h 33734"/>
                  <a:gd name="connsiteX1" fmla="*/ 308279 w 743942"/>
                  <a:gd name="connsiteY1" fmla="*/ 14288 h 33734"/>
                  <a:gd name="connsiteX2" fmla="*/ 743942 w 743942"/>
                  <a:gd name="connsiteY2" fmla="*/ 30957 h 33734"/>
                  <a:gd name="connsiteX0" fmla="*/ 0 w 674491"/>
                  <a:gd name="connsiteY0" fmla="*/ 0 h 15875"/>
                  <a:gd name="connsiteX1" fmla="*/ 308279 w 674491"/>
                  <a:gd name="connsiteY1" fmla="*/ 14288 h 15875"/>
                  <a:gd name="connsiteX2" fmla="*/ 674491 w 674491"/>
                  <a:gd name="connsiteY2" fmla="*/ 7144 h 15875"/>
                  <a:gd name="connsiteX0" fmla="*/ 0 w 674491"/>
                  <a:gd name="connsiteY0" fmla="*/ 0 h 7144"/>
                  <a:gd name="connsiteX1" fmla="*/ 674491 w 674491"/>
                  <a:gd name="connsiteY1" fmla="*/ 7144 h 7144"/>
                  <a:gd name="connsiteX0" fmla="*/ 0 w 10000"/>
                  <a:gd name="connsiteY0" fmla="*/ 0 h 46666"/>
                  <a:gd name="connsiteX1" fmla="*/ 10000 w 10000"/>
                  <a:gd name="connsiteY1" fmla="*/ 10000 h 46666"/>
                  <a:gd name="connsiteX0" fmla="*/ 0 w 10000"/>
                  <a:gd name="connsiteY0" fmla="*/ 0 h 46666"/>
                  <a:gd name="connsiteX1" fmla="*/ 10000 w 10000"/>
                  <a:gd name="connsiteY1" fmla="*/ 10000 h 46666"/>
                  <a:gd name="connsiteX0" fmla="*/ 0 w 7386"/>
                  <a:gd name="connsiteY0" fmla="*/ 0 h 36666"/>
                  <a:gd name="connsiteX1" fmla="*/ 7386 w 7386"/>
                  <a:gd name="connsiteY1" fmla="*/ 0 h 36666"/>
                  <a:gd name="connsiteX0" fmla="*/ 0 w 10858"/>
                  <a:gd name="connsiteY0" fmla="*/ 0 h 10000"/>
                  <a:gd name="connsiteX1" fmla="*/ 10858 w 10858"/>
                  <a:gd name="connsiteY1" fmla="*/ 0 h 10000"/>
                  <a:gd name="connsiteX0" fmla="*/ 0 w 10858"/>
                  <a:gd name="connsiteY0" fmla="*/ 0 h 10000"/>
                  <a:gd name="connsiteX1" fmla="*/ 10858 w 10858"/>
                  <a:gd name="connsiteY1" fmla="*/ 0 h 10000"/>
                  <a:gd name="connsiteX0" fmla="*/ 0 w 10858"/>
                  <a:gd name="connsiteY0" fmla="*/ 0 h 9091"/>
                  <a:gd name="connsiteX1" fmla="*/ 10858 w 10858"/>
                  <a:gd name="connsiteY1" fmla="*/ 0 h 9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58" h="9091">
                    <a:moveTo>
                      <a:pt x="0" y="0"/>
                    </a:moveTo>
                    <a:cubicBezTo>
                      <a:pt x="5478" y="9091"/>
                      <a:pt x="5488" y="9091"/>
                      <a:pt x="10858" y="0"/>
                    </a:cubicBezTo>
                  </a:path>
                </a:pathLst>
              </a:custGeom>
              <a:ln>
                <a:headEnd type="none" w="med" len="med"/>
                <a:tailEnd type="none" w="med" len="med"/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51" name="Freeform 150"/>
              <p:cNvSpPr/>
              <p:nvPr/>
            </p:nvSpPr>
            <p:spPr>
              <a:xfrm>
                <a:off x="1055290" y="1394008"/>
                <a:ext cx="801687" cy="880004"/>
              </a:xfrm>
              <a:custGeom>
                <a:avLst/>
                <a:gdLst>
                  <a:gd name="connsiteX0" fmla="*/ 91017 w 921809"/>
                  <a:gd name="connsiteY0" fmla="*/ 132292 h 926042"/>
                  <a:gd name="connsiteX1" fmla="*/ 332317 w 921809"/>
                  <a:gd name="connsiteY1" fmla="*/ 926042 h 926042"/>
                  <a:gd name="connsiteX2" fmla="*/ 878417 w 921809"/>
                  <a:gd name="connsiteY2" fmla="*/ 132292 h 926042"/>
                  <a:gd name="connsiteX3" fmla="*/ 91017 w 921809"/>
                  <a:gd name="connsiteY3" fmla="*/ 132292 h 926042"/>
                  <a:gd name="connsiteX0" fmla="*/ 91017 w 969698"/>
                  <a:gd name="connsiteY0" fmla="*/ 132292 h 1008063"/>
                  <a:gd name="connsiteX1" fmla="*/ 332317 w 969698"/>
                  <a:gd name="connsiteY1" fmla="*/ 926042 h 1008063"/>
                  <a:gd name="connsiteX2" fmla="*/ 638705 w 969698"/>
                  <a:gd name="connsiteY2" fmla="*/ 672042 h 1008063"/>
                  <a:gd name="connsiteX3" fmla="*/ 878417 w 969698"/>
                  <a:gd name="connsiteY3" fmla="*/ 132292 h 1008063"/>
                  <a:gd name="connsiteX4" fmla="*/ 91017 w 969698"/>
                  <a:gd name="connsiteY4" fmla="*/ 132292 h 1008063"/>
                  <a:gd name="connsiteX0" fmla="*/ 91017 w 985573"/>
                  <a:gd name="connsiteY0" fmla="*/ 132292 h 1008063"/>
                  <a:gd name="connsiteX1" fmla="*/ 332317 w 985573"/>
                  <a:gd name="connsiteY1" fmla="*/ 926042 h 1008063"/>
                  <a:gd name="connsiteX2" fmla="*/ 733955 w 985573"/>
                  <a:gd name="connsiteY2" fmla="*/ 795867 h 1008063"/>
                  <a:gd name="connsiteX3" fmla="*/ 878417 w 985573"/>
                  <a:gd name="connsiteY3" fmla="*/ 132292 h 1008063"/>
                  <a:gd name="connsiteX4" fmla="*/ 91017 w 985573"/>
                  <a:gd name="connsiteY4" fmla="*/ 132292 h 1008063"/>
                  <a:gd name="connsiteX0" fmla="*/ 88635 w 968903"/>
                  <a:gd name="connsiteY0" fmla="*/ 129117 h 1004888"/>
                  <a:gd name="connsiteX1" fmla="*/ 329935 w 968903"/>
                  <a:gd name="connsiteY1" fmla="*/ 922867 h 1004888"/>
                  <a:gd name="connsiteX2" fmla="*/ 731573 w 968903"/>
                  <a:gd name="connsiteY2" fmla="*/ 792692 h 1004888"/>
                  <a:gd name="connsiteX3" fmla="*/ 861747 w 968903"/>
                  <a:gd name="connsiteY3" fmla="*/ 148167 h 1004888"/>
                  <a:gd name="connsiteX4" fmla="*/ 88635 w 968903"/>
                  <a:gd name="connsiteY4" fmla="*/ 129117 h 1004888"/>
                  <a:gd name="connsiteX0" fmla="*/ 88635 w 985572"/>
                  <a:gd name="connsiteY0" fmla="*/ 129117 h 990600"/>
                  <a:gd name="connsiteX1" fmla="*/ 344222 w 985572"/>
                  <a:gd name="connsiteY1" fmla="*/ 908579 h 990600"/>
                  <a:gd name="connsiteX2" fmla="*/ 745860 w 985572"/>
                  <a:gd name="connsiteY2" fmla="*/ 778404 h 990600"/>
                  <a:gd name="connsiteX3" fmla="*/ 876034 w 985572"/>
                  <a:gd name="connsiteY3" fmla="*/ 133879 h 990600"/>
                  <a:gd name="connsiteX4" fmla="*/ 88635 w 985572"/>
                  <a:gd name="connsiteY4" fmla="*/ 129117 h 990600"/>
                  <a:gd name="connsiteX0" fmla="*/ 88635 w 985572"/>
                  <a:gd name="connsiteY0" fmla="*/ 103452 h 964935"/>
                  <a:gd name="connsiteX1" fmla="*/ 344222 w 985572"/>
                  <a:gd name="connsiteY1" fmla="*/ 882914 h 964935"/>
                  <a:gd name="connsiteX2" fmla="*/ 745860 w 985572"/>
                  <a:gd name="connsiteY2" fmla="*/ 752739 h 964935"/>
                  <a:gd name="connsiteX3" fmla="*/ 876034 w 985572"/>
                  <a:gd name="connsiteY3" fmla="*/ 108214 h 964935"/>
                  <a:gd name="connsiteX4" fmla="*/ 88635 w 985572"/>
                  <a:gd name="connsiteY4" fmla="*/ 103452 h 964935"/>
                  <a:gd name="connsiteX0" fmla="*/ 88635 w 985572"/>
                  <a:gd name="connsiteY0" fmla="*/ 122502 h 983985"/>
                  <a:gd name="connsiteX1" fmla="*/ 344222 w 985572"/>
                  <a:gd name="connsiteY1" fmla="*/ 901964 h 983985"/>
                  <a:gd name="connsiteX2" fmla="*/ 745860 w 985572"/>
                  <a:gd name="connsiteY2" fmla="*/ 771789 h 983985"/>
                  <a:gd name="connsiteX3" fmla="*/ 876034 w 985572"/>
                  <a:gd name="connsiteY3" fmla="*/ 127264 h 983985"/>
                  <a:gd name="connsiteX4" fmla="*/ 88635 w 985572"/>
                  <a:gd name="connsiteY4" fmla="*/ 122502 h 983985"/>
                  <a:gd name="connsiteX0" fmla="*/ 88635 w 995097"/>
                  <a:gd name="connsiteY0" fmla="*/ 136790 h 998273"/>
                  <a:gd name="connsiteX1" fmla="*/ 344222 w 995097"/>
                  <a:gd name="connsiteY1" fmla="*/ 916252 h 998273"/>
                  <a:gd name="connsiteX2" fmla="*/ 745860 w 995097"/>
                  <a:gd name="connsiteY2" fmla="*/ 786077 h 998273"/>
                  <a:gd name="connsiteX3" fmla="*/ 885559 w 995097"/>
                  <a:gd name="connsiteY3" fmla="*/ 127264 h 998273"/>
                  <a:gd name="connsiteX4" fmla="*/ 88635 w 995097"/>
                  <a:gd name="connsiteY4" fmla="*/ 136790 h 998273"/>
                  <a:gd name="connsiteX0" fmla="*/ 88635 w 995097"/>
                  <a:gd name="connsiteY0" fmla="*/ 93928 h 955411"/>
                  <a:gd name="connsiteX1" fmla="*/ 344222 w 995097"/>
                  <a:gd name="connsiteY1" fmla="*/ 873390 h 955411"/>
                  <a:gd name="connsiteX2" fmla="*/ 745860 w 995097"/>
                  <a:gd name="connsiteY2" fmla="*/ 743215 h 955411"/>
                  <a:gd name="connsiteX3" fmla="*/ 885559 w 995097"/>
                  <a:gd name="connsiteY3" fmla="*/ 84402 h 955411"/>
                  <a:gd name="connsiteX4" fmla="*/ 88635 w 995097"/>
                  <a:gd name="connsiteY4" fmla="*/ 93928 h 955411"/>
                  <a:gd name="connsiteX0" fmla="*/ 88635 w 995097"/>
                  <a:gd name="connsiteY0" fmla="*/ 95779 h 957262"/>
                  <a:gd name="connsiteX1" fmla="*/ 344222 w 995097"/>
                  <a:gd name="connsiteY1" fmla="*/ 875241 h 957262"/>
                  <a:gd name="connsiteX2" fmla="*/ 745860 w 995097"/>
                  <a:gd name="connsiteY2" fmla="*/ 745066 h 957262"/>
                  <a:gd name="connsiteX3" fmla="*/ 885559 w 995097"/>
                  <a:gd name="connsiteY3" fmla="*/ 86253 h 957262"/>
                  <a:gd name="connsiteX4" fmla="*/ 88635 w 995097"/>
                  <a:gd name="connsiteY4" fmla="*/ 95779 h 957262"/>
                  <a:gd name="connsiteX0" fmla="*/ 88635 w 995097"/>
                  <a:gd name="connsiteY0" fmla="*/ 95779 h 971550"/>
                  <a:gd name="connsiteX1" fmla="*/ 344222 w 995097"/>
                  <a:gd name="connsiteY1" fmla="*/ 889529 h 971550"/>
                  <a:gd name="connsiteX2" fmla="*/ 745860 w 995097"/>
                  <a:gd name="connsiteY2" fmla="*/ 759354 h 971550"/>
                  <a:gd name="connsiteX3" fmla="*/ 885559 w 995097"/>
                  <a:gd name="connsiteY3" fmla="*/ 100541 h 971550"/>
                  <a:gd name="connsiteX4" fmla="*/ 88635 w 995097"/>
                  <a:gd name="connsiteY4" fmla="*/ 95779 h 971550"/>
                  <a:gd name="connsiteX0" fmla="*/ 88635 w 995097"/>
                  <a:gd name="connsiteY0" fmla="*/ 79640 h 955411"/>
                  <a:gd name="connsiteX1" fmla="*/ 344222 w 995097"/>
                  <a:gd name="connsiteY1" fmla="*/ 873390 h 955411"/>
                  <a:gd name="connsiteX2" fmla="*/ 745860 w 995097"/>
                  <a:gd name="connsiteY2" fmla="*/ 743215 h 955411"/>
                  <a:gd name="connsiteX3" fmla="*/ 885559 w 995097"/>
                  <a:gd name="connsiteY3" fmla="*/ 84402 h 955411"/>
                  <a:gd name="connsiteX4" fmla="*/ 88635 w 995097"/>
                  <a:gd name="connsiteY4" fmla="*/ 79640 h 955411"/>
                  <a:gd name="connsiteX0" fmla="*/ 88635 w 995097"/>
                  <a:gd name="connsiteY0" fmla="*/ 76729 h 952500"/>
                  <a:gd name="connsiteX1" fmla="*/ 344222 w 995097"/>
                  <a:gd name="connsiteY1" fmla="*/ 870479 h 952500"/>
                  <a:gd name="connsiteX2" fmla="*/ 745860 w 995097"/>
                  <a:gd name="connsiteY2" fmla="*/ 740304 h 952500"/>
                  <a:gd name="connsiteX3" fmla="*/ 885559 w 995097"/>
                  <a:gd name="connsiteY3" fmla="*/ 81491 h 952500"/>
                  <a:gd name="connsiteX4" fmla="*/ 88635 w 995097"/>
                  <a:gd name="connsiteY4" fmla="*/ 76729 h 952500"/>
                  <a:gd name="connsiteX0" fmla="*/ 88635 w 999860"/>
                  <a:gd name="connsiteY0" fmla="*/ 76729 h 952500"/>
                  <a:gd name="connsiteX1" fmla="*/ 344222 w 999860"/>
                  <a:gd name="connsiteY1" fmla="*/ 870479 h 952500"/>
                  <a:gd name="connsiteX2" fmla="*/ 745860 w 999860"/>
                  <a:gd name="connsiteY2" fmla="*/ 740304 h 952500"/>
                  <a:gd name="connsiteX3" fmla="*/ 890322 w 999860"/>
                  <a:gd name="connsiteY3" fmla="*/ 62441 h 952500"/>
                  <a:gd name="connsiteX4" fmla="*/ 88635 w 999860"/>
                  <a:gd name="connsiteY4" fmla="*/ 76729 h 952500"/>
                  <a:gd name="connsiteX0" fmla="*/ 88635 w 999860"/>
                  <a:gd name="connsiteY0" fmla="*/ 76729 h 966788"/>
                  <a:gd name="connsiteX1" fmla="*/ 344222 w 999860"/>
                  <a:gd name="connsiteY1" fmla="*/ 884767 h 966788"/>
                  <a:gd name="connsiteX2" fmla="*/ 745860 w 999860"/>
                  <a:gd name="connsiteY2" fmla="*/ 754592 h 966788"/>
                  <a:gd name="connsiteX3" fmla="*/ 890322 w 999860"/>
                  <a:gd name="connsiteY3" fmla="*/ 76729 h 966788"/>
                  <a:gd name="connsiteX4" fmla="*/ 88635 w 999860"/>
                  <a:gd name="connsiteY4" fmla="*/ 76729 h 966788"/>
                  <a:gd name="connsiteX0" fmla="*/ 88635 w 999860"/>
                  <a:gd name="connsiteY0" fmla="*/ 57679 h 947738"/>
                  <a:gd name="connsiteX1" fmla="*/ 344222 w 999860"/>
                  <a:gd name="connsiteY1" fmla="*/ 865717 h 947738"/>
                  <a:gd name="connsiteX2" fmla="*/ 745860 w 999860"/>
                  <a:gd name="connsiteY2" fmla="*/ 735542 h 947738"/>
                  <a:gd name="connsiteX3" fmla="*/ 890322 w 999860"/>
                  <a:gd name="connsiteY3" fmla="*/ 57679 h 947738"/>
                  <a:gd name="connsiteX4" fmla="*/ 88635 w 999860"/>
                  <a:gd name="connsiteY4" fmla="*/ 57679 h 947738"/>
                  <a:gd name="connsiteX0" fmla="*/ 0 w 911225"/>
                  <a:gd name="connsiteY0" fmla="*/ 57679 h 947738"/>
                  <a:gd name="connsiteX1" fmla="*/ 255587 w 911225"/>
                  <a:gd name="connsiteY1" fmla="*/ 865717 h 947738"/>
                  <a:gd name="connsiteX2" fmla="*/ 657225 w 911225"/>
                  <a:gd name="connsiteY2" fmla="*/ 735542 h 947738"/>
                  <a:gd name="connsiteX3" fmla="*/ 801687 w 911225"/>
                  <a:gd name="connsiteY3" fmla="*/ 57679 h 947738"/>
                  <a:gd name="connsiteX4" fmla="*/ 0 w 911225"/>
                  <a:gd name="connsiteY4" fmla="*/ 57679 h 947738"/>
                  <a:gd name="connsiteX0" fmla="*/ 0 w 911225"/>
                  <a:gd name="connsiteY0" fmla="*/ 57679 h 952500"/>
                  <a:gd name="connsiteX1" fmla="*/ 350837 w 911225"/>
                  <a:gd name="connsiteY1" fmla="*/ 870479 h 952500"/>
                  <a:gd name="connsiteX2" fmla="*/ 657225 w 911225"/>
                  <a:gd name="connsiteY2" fmla="*/ 735542 h 952500"/>
                  <a:gd name="connsiteX3" fmla="*/ 801687 w 911225"/>
                  <a:gd name="connsiteY3" fmla="*/ 57679 h 952500"/>
                  <a:gd name="connsiteX4" fmla="*/ 0 w 911225"/>
                  <a:gd name="connsiteY4" fmla="*/ 57679 h 952500"/>
                  <a:gd name="connsiteX0" fmla="*/ 0 w 911225"/>
                  <a:gd name="connsiteY0" fmla="*/ 57679 h 957263"/>
                  <a:gd name="connsiteX1" fmla="*/ 388937 w 911225"/>
                  <a:gd name="connsiteY1" fmla="*/ 875242 h 957263"/>
                  <a:gd name="connsiteX2" fmla="*/ 657225 w 911225"/>
                  <a:gd name="connsiteY2" fmla="*/ 735542 h 957263"/>
                  <a:gd name="connsiteX3" fmla="*/ 801687 w 911225"/>
                  <a:gd name="connsiteY3" fmla="*/ 57679 h 957263"/>
                  <a:gd name="connsiteX4" fmla="*/ 0 w 911225"/>
                  <a:gd name="connsiteY4" fmla="*/ 57679 h 957263"/>
                  <a:gd name="connsiteX0" fmla="*/ 0 w 911225"/>
                  <a:gd name="connsiteY0" fmla="*/ 57679 h 957263"/>
                  <a:gd name="connsiteX1" fmla="*/ 388937 w 911225"/>
                  <a:gd name="connsiteY1" fmla="*/ 875242 h 957263"/>
                  <a:gd name="connsiteX2" fmla="*/ 657225 w 911225"/>
                  <a:gd name="connsiteY2" fmla="*/ 735542 h 957263"/>
                  <a:gd name="connsiteX3" fmla="*/ 801687 w 911225"/>
                  <a:gd name="connsiteY3" fmla="*/ 57679 h 957263"/>
                  <a:gd name="connsiteX4" fmla="*/ 0 w 911225"/>
                  <a:gd name="connsiteY4" fmla="*/ 57679 h 957263"/>
                  <a:gd name="connsiteX0" fmla="*/ 0 w 866510"/>
                  <a:gd name="connsiteY0" fmla="*/ 57679 h 880004"/>
                  <a:gd name="connsiteX1" fmla="*/ 388937 w 866510"/>
                  <a:gd name="connsiteY1" fmla="*/ 875242 h 880004"/>
                  <a:gd name="connsiteX2" fmla="*/ 801687 w 866510"/>
                  <a:gd name="connsiteY2" fmla="*/ 57679 h 880004"/>
                  <a:gd name="connsiteX3" fmla="*/ 0 w 866510"/>
                  <a:gd name="connsiteY3" fmla="*/ 57679 h 880004"/>
                  <a:gd name="connsiteX0" fmla="*/ 0 w 866510"/>
                  <a:gd name="connsiteY0" fmla="*/ 57679 h 880004"/>
                  <a:gd name="connsiteX1" fmla="*/ 388937 w 866510"/>
                  <a:gd name="connsiteY1" fmla="*/ 875242 h 880004"/>
                  <a:gd name="connsiteX2" fmla="*/ 801687 w 866510"/>
                  <a:gd name="connsiteY2" fmla="*/ 57679 h 880004"/>
                  <a:gd name="connsiteX3" fmla="*/ 0 w 866510"/>
                  <a:gd name="connsiteY3" fmla="*/ 57679 h 880004"/>
                  <a:gd name="connsiteX0" fmla="*/ 0 w 801687"/>
                  <a:gd name="connsiteY0" fmla="*/ 57679 h 880004"/>
                  <a:gd name="connsiteX1" fmla="*/ 388937 w 801687"/>
                  <a:gd name="connsiteY1" fmla="*/ 875242 h 880004"/>
                  <a:gd name="connsiteX2" fmla="*/ 801687 w 801687"/>
                  <a:gd name="connsiteY2" fmla="*/ 57679 h 880004"/>
                  <a:gd name="connsiteX3" fmla="*/ 0 w 801687"/>
                  <a:gd name="connsiteY3" fmla="*/ 57679 h 880004"/>
                  <a:gd name="connsiteX0" fmla="*/ 0 w 801687"/>
                  <a:gd name="connsiteY0" fmla="*/ 57679 h 875242"/>
                  <a:gd name="connsiteX1" fmla="*/ 388937 w 801687"/>
                  <a:gd name="connsiteY1" fmla="*/ 875242 h 875242"/>
                  <a:gd name="connsiteX2" fmla="*/ 801687 w 801687"/>
                  <a:gd name="connsiteY2" fmla="*/ 57679 h 875242"/>
                  <a:gd name="connsiteX3" fmla="*/ 0 w 801687"/>
                  <a:gd name="connsiteY3" fmla="*/ 57679 h 875242"/>
                  <a:gd name="connsiteX0" fmla="*/ 0 w 801687"/>
                  <a:gd name="connsiteY0" fmla="*/ 57679 h 875242"/>
                  <a:gd name="connsiteX1" fmla="*/ 388937 w 801687"/>
                  <a:gd name="connsiteY1" fmla="*/ 875242 h 875242"/>
                  <a:gd name="connsiteX2" fmla="*/ 801687 w 801687"/>
                  <a:gd name="connsiteY2" fmla="*/ 57679 h 875242"/>
                  <a:gd name="connsiteX3" fmla="*/ 0 w 801687"/>
                  <a:gd name="connsiteY3" fmla="*/ 57679 h 875242"/>
                  <a:gd name="connsiteX0" fmla="*/ 0 w 801687"/>
                  <a:gd name="connsiteY0" fmla="*/ 57679 h 880004"/>
                  <a:gd name="connsiteX1" fmla="*/ 388937 w 801687"/>
                  <a:gd name="connsiteY1" fmla="*/ 875242 h 880004"/>
                  <a:gd name="connsiteX2" fmla="*/ 801687 w 801687"/>
                  <a:gd name="connsiteY2" fmla="*/ 57679 h 880004"/>
                  <a:gd name="connsiteX3" fmla="*/ 0 w 801687"/>
                  <a:gd name="connsiteY3" fmla="*/ 57679 h 880004"/>
                  <a:gd name="connsiteX0" fmla="*/ 0 w 801687"/>
                  <a:gd name="connsiteY0" fmla="*/ 57679 h 880004"/>
                  <a:gd name="connsiteX1" fmla="*/ 388937 w 801687"/>
                  <a:gd name="connsiteY1" fmla="*/ 875242 h 880004"/>
                  <a:gd name="connsiteX2" fmla="*/ 801687 w 801687"/>
                  <a:gd name="connsiteY2" fmla="*/ 57679 h 880004"/>
                  <a:gd name="connsiteX3" fmla="*/ 0 w 801687"/>
                  <a:gd name="connsiteY3" fmla="*/ 57679 h 880004"/>
                  <a:gd name="connsiteX0" fmla="*/ 0 w 801687"/>
                  <a:gd name="connsiteY0" fmla="*/ 57679 h 880004"/>
                  <a:gd name="connsiteX1" fmla="*/ 388937 w 801687"/>
                  <a:gd name="connsiteY1" fmla="*/ 875242 h 880004"/>
                  <a:gd name="connsiteX2" fmla="*/ 801687 w 801687"/>
                  <a:gd name="connsiteY2" fmla="*/ 57679 h 880004"/>
                  <a:gd name="connsiteX3" fmla="*/ 0 w 801687"/>
                  <a:gd name="connsiteY3" fmla="*/ 57679 h 880004"/>
                  <a:gd name="connsiteX0" fmla="*/ 0 w 801687"/>
                  <a:gd name="connsiteY0" fmla="*/ 57679 h 880004"/>
                  <a:gd name="connsiteX1" fmla="*/ 388937 w 801687"/>
                  <a:gd name="connsiteY1" fmla="*/ 875242 h 880004"/>
                  <a:gd name="connsiteX2" fmla="*/ 801687 w 801687"/>
                  <a:gd name="connsiteY2" fmla="*/ 57679 h 880004"/>
                  <a:gd name="connsiteX3" fmla="*/ 0 w 801687"/>
                  <a:gd name="connsiteY3" fmla="*/ 57679 h 880004"/>
                  <a:gd name="connsiteX0" fmla="*/ 0 w 801687"/>
                  <a:gd name="connsiteY0" fmla="*/ 57679 h 880004"/>
                  <a:gd name="connsiteX1" fmla="*/ 388937 w 801687"/>
                  <a:gd name="connsiteY1" fmla="*/ 875242 h 880004"/>
                  <a:gd name="connsiteX2" fmla="*/ 801687 w 801687"/>
                  <a:gd name="connsiteY2" fmla="*/ 57679 h 880004"/>
                  <a:gd name="connsiteX3" fmla="*/ 0 w 801687"/>
                  <a:gd name="connsiteY3" fmla="*/ 57679 h 880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687" h="880004">
                    <a:moveTo>
                      <a:pt x="0" y="57679"/>
                    </a:moveTo>
                    <a:cubicBezTo>
                      <a:pt x="1853" y="543984"/>
                      <a:pt x="52916" y="880004"/>
                      <a:pt x="388937" y="875242"/>
                    </a:cubicBezTo>
                    <a:cubicBezTo>
                      <a:pt x="746388" y="875242"/>
                      <a:pt x="799834" y="551127"/>
                      <a:pt x="801687" y="57679"/>
                    </a:cubicBezTo>
                    <a:cubicBezTo>
                      <a:pt x="635000" y="1852"/>
                      <a:pt x="217223" y="0"/>
                      <a:pt x="0" y="57679"/>
                    </a:cubicBezTo>
                    <a:close/>
                  </a:path>
                </a:pathLst>
              </a:custGeom>
              <a:ln>
                <a:headEnd type="none" w="med" len="med"/>
                <a:tailEnd type="none" w="med" len="med"/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sp>
          <p:nvSpPr>
            <p:cNvPr id="160" name="Rectangle 159"/>
            <p:cNvSpPr/>
            <p:nvPr/>
          </p:nvSpPr>
          <p:spPr>
            <a:xfrm>
              <a:off x="914783" y="2731655"/>
              <a:ext cx="214926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800" dirty="0" smtClean="0">
                  <a:latin typeface="Arial Narrow" pitchFamily="34" charset="0"/>
                </a:rPr>
                <a:t>Learning </a:t>
              </a:r>
              <a:r>
                <a:rPr lang="en-US" sz="2800" dirty="0" smtClean="0">
                  <a:latin typeface="Arial Narrow" pitchFamily="34" charset="0"/>
                  <a:sym typeface="Wingdings" pitchFamily="2" charset="2"/>
                </a:rPr>
                <a:t></a:t>
              </a:r>
              <a:r>
                <a:rPr lang="en-US" sz="2800" dirty="0" smtClean="0">
                  <a:latin typeface="Arial Narrow" pitchFamily="34" charset="0"/>
                </a:rPr>
                <a:t/>
              </a:r>
              <a:br>
                <a:rPr lang="en-US" sz="2800" dirty="0" smtClean="0">
                  <a:latin typeface="Arial Narrow" pitchFamily="34" charset="0"/>
                </a:rPr>
              </a:br>
              <a:r>
                <a:rPr lang="en-US" sz="2800" dirty="0" smtClean="0">
                  <a:latin typeface="Arial Narrow" pitchFamily="34" charset="0"/>
                </a:rPr>
                <a:t>performance</a:t>
              </a:r>
              <a:endParaRPr lang="en-US" sz="2800" dirty="0">
                <a:latin typeface="Arial Narrow" pitchFamily="34" charset="0"/>
              </a:endParaRPr>
            </a:p>
          </p:txBody>
        </p:sp>
      </p:grpSp>
      <p:sp>
        <p:nvSpPr>
          <p:cNvPr id="117" name="Rectangle 116"/>
          <p:cNvSpPr/>
          <p:nvPr/>
        </p:nvSpPr>
        <p:spPr>
          <a:xfrm>
            <a:off x="6031679" y="5673323"/>
            <a:ext cx="23057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dirty="0">
                <a:latin typeface="Arial Narrow" pitchFamily="34" charset="0"/>
              </a:rPr>
              <a:t>Professionalism </a:t>
            </a:r>
            <a:r>
              <a:rPr lang="en-US" sz="2800" dirty="0" smtClean="0">
                <a:latin typeface="Arial Narrow" pitchFamily="34" charset="0"/>
              </a:rPr>
              <a:t>&amp; Adult Success</a:t>
            </a:r>
            <a:endParaRPr lang="en-US" sz="2800" dirty="0">
              <a:latin typeface="Arial Narrow" pitchFamily="34" charset="0"/>
            </a:endParaRPr>
          </a:p>
        </p:txBody>
      </p:sp>
      <p:pic>
        <p:nvPicPr>
          <p:cNvPr id="124" name="Picture 4" descr="C:\Users\NILSON\AppData\Local\Microsoft\Windows\Temporary Internet Files\Content.IE5\7IKI5QUI\MP900385539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444" y="3999463"/>
            <a:ext cx="1261956" cy="1558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NILSON\AppData\Local\Microsoft\Windows\Temporary Internet Files\Content.IE5\93TMF8N4\MC90029969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77" y="4192898"/>
            <a:ext cx="1659490" cy="1750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68548" y="6104210"/>
            <a:ext cx="18178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 Narrow" panose="020B0606020202030204" pitchFamily="34" charset="0"/>
              </a:rPr>
              <a:t>Self-Efficacy</a:t>
            </a:r>
            <a:endParaRPr lang="en-US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0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90600"/>
            <a:ext cx="8534400" cy="1143000"/>
          </a:xfrm>
        </p:spPr>
        <p:txBody>
          <a:bodyPr/>
          <a:lstStyle/>
          <a:p>
            <a:r>
              <a:rPr lang="en-US" sz="4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Hattie’s (2009) meta-meta-analysis </a:t>
            </a:r>
            <a:endParaRPr lang="en-US" sz="42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86000"/>
            <a:ext cx="7696200" cy="4114800"/>
          </a:xfrm>
        </p:spPr>
        <p:txBody>
          <a:bodyPr/>
          <a:lstStyle/>
          <a:p>
            <a:r>
              <a:rPr lang="en-US" sz="3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teacher </a:t>
            </a:r>
            <a:r>
              <a:rPr lang="en-US" sz="3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clarity </a:t>
            </a:r>
            <a:r>
              <a:rPr lang="en-US" sz="3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- effect </a:t>
            </a:r>
            <a:r>
              <a:rPr lang="en-US" sz="3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size of .</a:t>
            </a:r>
            <a:r>
              <a:rPr lang="en-US" sz="3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75 </a:t>
            </a:r>
            <a:r>
              <a:rPr lang="en-US" sz="3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 </a:t>
            </a:r>
          </a:p>
          <a:p>
            <a:r>
              <a:rPr lang="en-US" sz="3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getting feedback </a:t>
            </a:r>
            <a:r>
              <a:rPr lang="en-US" sz="3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- .73</a:t>
            </a:r>
          </a:p>
          <a:p>
            <a:r>
              <a:rPr lang="en-US" sz="3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spaced v. </a:t>
            </a:r>
            <a:r>
              <a:rPr lang="en-US" sz="3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mass practice </a:t>
            </a:r>
            <a:r>
              <a:rPr lang="en-US" sz="3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- .71</a:t>
            </a:r>
          </a:p>
          <a:p>
            <a:r>
              <a:rPr lang="en-US" sz="3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metacognitive strategies</a:t>
            </a:r>
            <a:r>
              <a:rPr lang="en-US" sz="3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- .69</a:t>
            </a:r>
          </a:p>
          <a:p>
            <a:pPr marL="400050" lvl="1" indent="0">
              <a:buNone/>
            </a:pPr>
            <a:r>
              <a:rPr lang="en-US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en-US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&gt;</a:t>
            </a: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smtClean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mastery learning</a:t>
            </a:r>
            <a:r>
              <a:rPr lang="en-US" dirty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dirty="0" smtClean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cooperative </a:t>
            </a:r>
            <a:r>
              <a:rPr lang="en-US" dirty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learning, time on </a:t>
            </a:r>
            <a:r>
              <a:rPr lang="en-US" dirty="0" smtClean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task</a:t>
            </a:r>
            <a:r>
              <a:rPr lang="en-US" dirty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computer-assisted instruction, and teaching students test-taking </a:t>
            </a:r>
            <a:r>
              <a:rPr lang="en-US" dirty="0" smtClean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strategies </a:t>
            </a: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 </a:t>
            </a:r>
          </a:p>
          <a:p>
            <a:endParaRPr lang="en-US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opic"/>
          <p:cNvSpPr txBox="1"/>
          <p:nvPr/>
        </p:nvSpPr>
        <p:spPr>
          <a:xfrm>
            <a:off x="5321825" y="228600"/>
            <a:ext cx="336851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300" dirty="0" smtClean="0">
                <a:solidFill>
                  <a:schemeClr val="bg1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 EVIDENCE</a:t>
            </a:r>
            <a:endParaRPr lang="en-US" sz="3300" dirty="0">
              <a:solidFill>
                <a:schemeClr val="bg1">
                  <a:lumMod val="20000"/>
                  <a:lumOff val="8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50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067800" cy="44196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334000"/>
            <a:ext cx="8077200" cy="1219200"/>
          </a:xfrm>
        </p:spPr>
        <p:txBody>
          <a:bodyPr>
            <a:noAutofit/>
          </a:bodyPr>
          <a:lstStyle/>
          <a:p>
            <a:r>
              <a:rPr lang="en-US" sz="25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% of students passing course and gateway test in traditional versus SRL sections of Developmental Math </a:t>
            </a:r>
          </a:p>
          <a:p>
            <a:endParaRPr lang="en-US" sz="2800" dirty="0">
              <a:solidFill>
                <a:schemeClr val="tx1"/>
              </a:solidFill>
            </a:endParaRP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979879019"/>
              </p:ext>
            </p:extLst>
          </p:nvPr>
        </p:nvGraphicFramePr>
        <p:xfrm>
          <a:off x="533400" y="228600"/>
          <a:ext cx="82296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23932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067800" cy="44196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257800"/>
            <a:ext cx="8153400" cy="1219200"/>
          </a:xfrm>
        </p:spPr>
        <p:txBody>
          <a:bodyPr>
            <a:normAutofit fontScale="92500" lnSpcReduction="10000"/>
          </a:bodyPr>
          <a:lstStyle/>
          <a:p>
            <a:r>
              <a:rPr lang="en-US" sz="27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% of </a:t>
            </a:r>
            <a:r>
              <a:rPr lang="en-US" sz="27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students passing the summer course and a </a:t>
            </a:r>
            <a:r>
              <a:rPr lang="en-US" sz="27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for-credit </a:t>
            </a:r>
            <a:r>
              <a:rPr lang="en-US" sz="27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fall-semester </a:t>
            </a:r>
            <a:r>
              <a:rPr lang="en-US" sz="27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math course in traditional </a:t>
            </a:r>
            <a:r>
              <a:rPr lang="en-US" sz="27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versus SRL </a:t>
            </a:r>
            <a:r>
              <a:rPr lang="en-US" sz="27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sections of </a:t>
            </a:r>
            <a:r>
              <a:rPr lang="en-US" sz="27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Developmental Math </a:t>
            </a:r>
            <a:r>
              <a:rPr lang="en-US" sz="24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(Zimmerman et al., 2011)</a:t>
            </a:r>
            <a:endParaRPr lang="en-US" sz="2400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3000" dirty="0">
              <a:solidFill>
                <a:schemeClr val="tx1"/>
              </a:solidFill>
            </a:endParaRP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93794119"/>
              </p:ext>
            </p:extLst>
          </p:nvPr>
        </p:nvGraphicFramePr>
        <p:xfrm>
          <a:off x="533400" y="228600"/>
          <a:ext cx="82296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39181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067800" cy="44196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5410200"/>
            <a:ext cx="8305800" cy="1219200"/>
          </a:xfrm>
        </p:spPr>
        <p:txBody>
          <a:bodyPr>
            <a:normAutofit fontScale="92500" lnSpcReduction="10000"/>
          </a:bodyPr>
          <a:lstStyle/>
          <a:p>
            <a:r>
              <a:rPr lang="en-US" sz="27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% of </a:t>
            </a:r>
            <a:r>
              <a:rPr lang="en-US" sz="27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students </a:t>
            </a:r>
            <a:r>
              <a:rPr lang="en-US" sz="27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passing </a:t>
            </a:r>
            <a:r>
              <a:rPr lang="en-US" sz="27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gateway exam and a </a:t>
            </a:r>
            <a:r>
              <a:rPr lang="en-US" sz="27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for-credit </a:t>
            </a:r>
            <a:r>
              <a:rPr lang="en-US" sz="27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fall-semester writing </a:t>
            </a:r>
            <a:r>
              <a:rPr lang="en-US" sz="27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course in traditional </a:t>
            </a:r>
            <a:r>
              <a:rPr lang="en-US" sz="27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versus SRL sections </a:t>
            </a:r>
            <a:r>
              <a:rPr lang="en-US" sz="27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of </a:t>
            </a:r>
            <a:r>
              <a:rPr lang="en-US" sz="27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Developmental Writing </a:t>
            </a:r>
            <a:r>
              <a:rPr lang="en-US" sz="24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(The SRL Project website)</a:t>
            </a:r>
            <a:endParaRPr lang="en-US" sz="2400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3000" dirty="0">
              <a:solidFill>
                <a:schemeClr val="tx1"/>
              </a:solidFill>
            </a:endParaRP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047901743"/>
              </p:ext>
            </p:extLst>
          </p:nvPr>
        </p:nvGraphicFramePr>
        <p:xfrm>
          <a:off x="533400" y="457200"/>
          <a:ext cx="82296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8119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30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7772400" cy="4800600"/>
          </a:xfrm>
        </p:spPr>
        <p:txBody>
          <a:bodyPr/>
          <a:lstStyle/>
          <a:p>
            <a:r>
              <a:rPr lang="en-US" sz="3400" i="1" dirty="0" smtClean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Co-remediation:</a:t>
            </a:r>
            <a:r>
              <a:rPr lang="en-US" sz="3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More successful with SRL integrated</a:t>
            </a:r>
          </a:p>
          <a:p>
            <a:r>
              <a:rPr lang="en-US" sz="3400" i="1" dirty="0" smtClean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Accelerated courses:</a:t>
            </a:r>
            <a:r>
              <a:rPr lang="en-US" sz="3400" dirty="0" smtClean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 evidence of less learning </a:t>
            </a:r>
            <a:r>
              <a:rPr lang="en-US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(short- or long-term) </a:t>
            </a:r>
            <a:r>
              <a:rPr lang="en-US" sz="3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or lower satisfaction.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Student ratings/course </a:t>
            </a:r>
            <a:r>
              <a:rPr lang="en-US" sz="31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evals</a:t>
            </a:r>
            <a:r>
              <a:rPr lang="en-US" sz="3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1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are same </a:t>
            </a:r>
            <a:r>
              <a:rPr lang="en-US" sz="3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or higher.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Students often rate </a:t>
            </a:r>
            <a:r>
              <a:rPr lang="en-US" sz="31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courses </a:t>
            </a:r>
            <a:r>
              <a:rPr lang="en-US" sz="3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more challenging.  </a:t>
            </a:r>
          </a:p>
          <a:p>
            <a:endParaRPr lang="en-US" sz="34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3400" dirty="0" smtClean="0">
              <a:solidFill>
                <a:schemeClr val="tx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781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14400"/>
            <a:ext cx="8229600" cy="1143000"/>
          </a:xfrm>
        </p:spPr>
        <p:txBody>
          <a:bodyPr/>
          <a:lstStyle/>
          <a:p>
            <a:r>
              <a:rPr lang="en-US" sz="4600" b="1" dirty="0" smtClean="0">
                <a:latin typeface="Segoe UI Light" panose="020B0502040204020203" pitchFamily="34" charset="0"/>
              </a:rPr>
              <a:t>SRL Activity #1</a:t>
            </a:r>
            <a:endParaRPr lang="en-US" sz="4600" b="1" dirty="0">
              <a:latin typeface="Segoe UI Light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819400"/>
            <a:ext cx="6858000" cy="3352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effectLst/>
                <a:latin typeface="Segoe UI Light" panose="020B0502040204020203" pitchFamily="34" charset="0"/>
              </a:rPr>
              <a:t>A</a:t>
            </a:r>
            <a:r>
              <a:rPr lang="en-US" b="1" dirty="0" smtClean="0">
                <a:effectLst/>
                <a:latin typeface="Segoe UI Light" panose="020B0502040204020203" pitchFamily="34" charset="0"/>
              </a:rPr>
              <a:t>wareness-raising one-minute paper:  </a:t>
            </a:r>
            <a:r>
              <a:rPr lang="en-US" b="1" dirty="0">
                <a:effectLst/>
                <a:latin typeface="Segoe UI Light" panose="020B0502040204020203" pitchFamily="34" charset="0"/>
              </a:rPr>
              <a:t>How does the material you’ve heard so far connect or conflict with your prior knowledge, beliefs, or values?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8919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5" descr="http://static.eva.ro/blog/wp-content/uploads/1/2013/06/examenBAC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2"/>
          <a:stretch/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 bwMode="auto">
          <a:xfrm>
            <a:off x="4952999" y="762000"/>
            <a:ext cx="3648075" cy="4800600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274320" tIns="1554480" rIns="182880" bIns="45720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800"/>
              </a:spcBef>
            </a:pPr>
            <a:r>
              <a:rPr lang="en-US" sz="2800" dirty="0" smtClean="0">
                <a:solidFill>
                  <a:schemeClr val="bg1"/>
                </a:solidFill>
                <a:latin typeface="Arial Narrow" pitchFamily="34" charset="0"/>
              </a:rPr>
              <a:t>You lead SRL activities, </a:t>
            </a:r>
            <a:br>
              <a:rPr lang="en-US" sz="2800" dirty="0" smtClean="0">
                <a:solidFill>
                  <a:schemeClr val="bg1"/>
                </a:solidFill>
                <a:latin typeface="Arial Narrow" pitchFamily="34" charset="0"/>
              </a:rPr>
            </a:br>
            <a:r>
              <a:rPr lang="en-US" sz="2800" dirty="0" smtClean="0">
                <a:solidFill>
                  <a:schemeClr val="bg1"/>
                </a:solidFill>
                <a:latin typeface="Arial Narrow" pitchFamily="34" charset="0"/>
              </a:rPr>
              <a:t>ask SRL Qs.</a:t>
            </a:r>
          </a:p>
          <a:p>
            <a:pPr>
              <a:spcBef>
                <a:spcPts val="1800"/>
              </a:spcBef>
            </a:pPr>
            <a:r>
              <a:rPr lang="en-US" sz="2800" dirty="0" smtClean="0">
                <a:solidFill>
                  <a:schemeClr val="bg1"/>
                </a:solidFill>
                <a:latin typeface="Arial Narrow" pitchFamily="34" charset="0"/>
              </a:rPr>
              <a:t>Students 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don’t </a:t>
            </a:r>
            <a:r>
              <a:rPr lang="en-US" sz="2800" dirty="0" smtClean="0">
                <a:solidFill>
                  <a:schemeClr val="bg1"/>
                </a:solidFill>
                <a:latin typeface="Arial Narrow" pitchFamily="34" charset="0"/>
              </a:rPr>
              <a:t>mind, nor</a:t>
            </a:r>
            <a:br>
              <a:rPr lang="en-US" sz="2800" dirty="0" smtClean="0">
                <a:solidFill>
                  <a:schemeClr val="bg1"/>
                </a:solidFill>
                <a:latin typeface="Arial Narrow" pitchFamily="34" charset="0"/>
              </a:rPr>
            </a:br>
            <a:r>
              <a:rPr lang="en-US" sz="2800" dirty="0" smtClean="0">
                <a:solidFill>
                  <a:schemeClr val="bg1"/>
                </a:solidFill>
                <a:latin typeface="Arial Narrow" pitchFamily="34" charset="0"/>
              </a:rPr>
              <a:t>do you. </a:t>
            </a:r>
            <a:endParaRPr lang="en-US" sz="2800" dirty="0">
              <a:solidFill>
                <a:schemeClr val="bg1"/>
              </a:solidFill>
              <a:latin typeface="Arial Narrow" pitchFamily="34" charset="0"/>
            </a:endParaRPr>
          </a:p>
          <a:p>
            <a:pPr>
              <a:spcBef>
                <a:spcPts val="1800"/>
              </a:spcBef>
            </a:pPr>
            <a:r>
              <a:rPr lang="en-US" sz="2800" dirty="0" smtClean="0">
                <a:solidFill>
                  <a:schemeClr val="bg1"/>
                </a:solidFill>
                <a:latin typeface="Arial Narrow" pitchFamily="34" charset="0"/>
              </a:rPr>
              <a:t>Results are evident </a:t>
            </a:r>
            <a:br>
              <a:rPr lang="en-US" sz="2800" dirty="0" smtClean="0">
                <a:solidFill>
                  <a:schemeClr val="bg1"/>
                </a:solidFill>
                <a:latin typeface="Arial Narrow" pitchFamily="34" charset="0"/>
              </a:rPr>
            </a:br>
            <a:r>
              <a:rPr lang="en-US" sz="2800" dirty="0" smtClean="0">
                <a:solidFill>
                  <a:schemeClr val="bg1"/>
                </a:solidFill>
                <a:latin typeface="Arial Narrow" pitchFamily="34" charset="0"/>
              </a:rPr>
              <a:t>quickly.</a:t>
            </a:r>
            <a:endParaRPr lang="en-US" sz="28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-1" y="685800"/>
            <a:ext cx="9144002" cy="1143000"/>
          </a:xfr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6300" dirty="0" smtClean="0">
                <a:latin typeface="Segoe UI Light" pitchFamily="34" charset="0"/>
              </a:rPr>
              <a:t>Get Students to Practice</a:t>
            </a:r>
            <a:endParaRPr lang="en-US" sz="6300" dirty="0">
              <a:latin typeface="Segoe UI Light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 rot="16200000">
            <a:off x="-1225497" y="5111696"/>
            <a:ext cx="263565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chemeClr val="accent3"/>
                </a:solidFill>
                <a:latin typeface="Arial Narrow" pitchFamily="34" charset="0"/>
              </a:rPr>
              <a:t>Image courtesy: </a:t>
            </a:r>
            <a:r>
              <a:rPr lang="en-US" sz="600" dirty="0">
                <a:solidFill>
                  <a:schemeClr val="accent3"/>
                </a:solidFill>
                <a:latin typeface="Arial Narrow" pitchFamily="34" charset="0"/>
              </a:rPr>
              <a:t>http://static.eva.ro/blog/wp-content/uploads/1/2013/06/examenBAC.jpg</a:t>
            </a:r>
          </a:p>
        </p:txBody>
      </p:sp>
    </p:spTree>
    <p:extLst>
      <p:ext uri="{BB962C8B-B14F-4D97-AF65-F5344CB8AC3E}">
        <p14:creationId xmlns:p14="http://schemas.microsoft.com/office/powerpoint/2010/main" val="353149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382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5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Segoe UI Light" panose="020B0502040204020203" pitchFamily="34" charset="0"/>
              </a:rPr>
              <a:t>SRL Activities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2133600"/>
            <a:ext cx="7696200" cy="4190999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400" b="1" dirty="0" smtClean="0">
                <a:latin typeface="Segoe UI Light" panose="020B0502040204020203" pitchFamily="34" charset="0"/>
              </a:rPr>
              <a:t>Start of </a:t>
            </a:r>
            <a:r>
              <a:rPr lang="en-US" sz="3400" b="1" dirty="0">
                <a:latin typeface="Segoe UI Light" panose="020B0502040204020203" pitchFamily="34" charset="0"/>
              </a:rPr>
              <a:t>T</a:t>
            </a:r>
            <a:r>
              <a:rPr lang="en-US" sz="3400" b="1" dirty="0" smtClean="0">
                <a:latin typeface="Segoe UI Light" panose="020B0502040204020203" pitchFamily="34" charset="0"/>
              </a:rPr>
              <a:t>erm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400" b="1" dirty="0" smtClean="0">
                <a:latin typeface="Segoe UI Light" panose="020B0502040204020203" pitchFamily="34" charset="0"/>
              </a:rPr>
              <a:t>Readings</a:t>
            </a:r>
            <a:r>
              <a:rPr lang="en-US" b="1" dirty="0" smtClean="0">
                <a:latin typeface="Segoe UI Light" panose="020B0502040204020203" pitchFamily="34" charset="0"/>
              </a:rPr>
              <a:t> </a:t>
            </a:r>
            <a:r>
              <a:rPr lang="en-US" sz="3000" b="1" dirty="0" smtClean="0">
                <a:latin typeface="Segoe UI Light" panose="020B0502040204020203" pitchFamily="34" charset="0"/>
              </a:rPr>
              <a:t>(videos, podcasts)</a:t>
            </a:r>
            <a:r>
              <a:rPr lang="en-US" b="1" dirty="0">
                <a:latin typeface="Segoe UI Light" panose="020B0502040204020203" pitchFamily="34" charset="0"/>
              </a:rPr>
              <a:t> </a:t>
            </a:r>
            <a:r>
              <a:rPr lang="en-US" sz="3000" b="1" dirty="0">
                <a:latin typeface="Segoe UI Light" panose="020B0502040204020203" pitchFamily="34" charset="0"/>
              </a:rPr>
              <a:t>“wrappers”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400" b="1" dirty="0" smtClean="0">
                <a:latin typeface="Segoe UI Light" panose="020B0502040204020203" pitchFamily="34" charset="0"/>
              </a:rPr>
              <a:t>Lecture    “   “</a:t>
            </a:r>
            <a:endParaRPr lang="en-US" sz="3400" b="1" dirty="0" smtClean="0">
              <a:latin typeface="Segoe UI Light" panose="020B0502040204020203" pitchFamily="34" charset="0"/>
              <a:cs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3400" b="1" dirty="0" smtClean="0">
                <a:latin typeface="Segoe UI Light" panose="020B0502040204020203" pitchFamily="34" charset="0"/>
                <a:cs typeface="Arial" charset="0"/>
              </a:rPr>
              <a:t>Assignment    “   “ </a:t>
            </a:r>
            <a:r>
              <a:rPr lang="en-US" b="1" dirty="0" smtClean="0">
                <a:latin typeface="Segoe UI Light" panose="020B0502040204020203" pitchFamily="34" charset="0"/>
                <a:cs typeface="Arial" charset="0"/>
              </a:rPr>
              <a:t>  </a:t>
            </a:r>
            <a:r>
              <a:rPr lang="en-US" sz="3000" b="1" dirty="0" smtClean="0">
                <a:latin typeface="Segoe UI Light" panose="020B0502040204020203" pitchFamily="34" charset="0"/>
                <a:cs typeface="Arial" charset="0"/>
              </a:rPr>
              <a:t>(“meta-assignments”)</a:t>
            </a:r>
            <a:endParaRPr lang="en-US" b="1" dirty="0" smtClean="0">
              <a:latin typeface="Segoe UI Light" panose="020B0502040204020203" pitchFamily="34" charset="0"/>
              <a:cs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3400" b="1" dirty="0" smtClean="0">
                <a:latin typeface="Segoe UI Light" panose="020B0502040204020203" pitchFamily="34" charset="0"/>
                <a:cs typeface="Arial" charset="0"/>
              </a:rPr>
              <a:t>Exam      “   “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400" b="1" dirty="0" smtClean="0">
                <a:latin typeface="Segoe UI Light" panose="020B0502040204020203" pitchFamily="34" charset="0"/>
                <a:cs typeface="Arial" charset="0"/>
              </a:rPr>
              <a:t>End of Term</a:t>
            </a:r>
            <a:endParaRPr lang="en-US" sz="3400" b="1" dirty="0" smtClean="0">
              <a:solidFill>
                <a:srgbClr val="99CCFF"/>
              </a:solidFill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870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0"/>
            <a:ext cx="6324600" cy="1550988"/>
          </a:xfrm>
        </p:spPr>
        <p:txBody>
          <a:bodyPr/>
          <a:lstStyle/>
          <a:p>
            <a:pPr eaLnBrk="1" hangingPunct="1">
              <a:defRPr/>
            </a:pPr>
            <a:r>
              <a:rPr lang="en-US" sz="5000" b="1" dirty="0" smtClean="0">
                <a:latin typeface="Segoe UI Light" pitchFamily="34" charset="0"/>
              </a:rPr>
              <a:t>Start of Term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676400"/>
            <a:ext cx="76200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400" b="1" dirty="0" smtClean="0">
                <a:latin typeface="Segoe UI Light" pitchFamily="34" charset="0"/>
              </a:rPr>
              <a:t>Reading on “learning” and “thinking” </a:t>
            </a:r>
            <a:endParaRPr lang="en-US" sz="1600" b="1" dirty="0" smtClean="0">
              <a:latin typeface="Segoe UI Light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3400" b="1" dirty="0" smtClean="0">
                <a:latin typeface="Segoe UI Light" pitchFamily="34" charset="0"/>
              </a:rPr>
              <a:t>Goal-setting - “How I earned an A in this course”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400" b="1" dirty="0">
                <a:latin typeface="Segoe UI Light" pitchFamily="34" charset="0"/>
              </a:rPr>
              <a:t>Self-assessment instrument on meta-cognitive skills </a:t>
            </a:r>
            <a:r>
              <a:rPr lang="en-US" sz="3400" b="1" dirty="0" smtClean="0">
                <a:latin typeface="Segoe UI Light" pitchFamily="34" charset="0"/>
              </a:rPr>
              <a:t> </a:t>
            </a:r>
            <a:endParaRPr lang="en-US" sz="3400" b="1" dirty="0">
              <a:latin typeface="Segoe UI Light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3400" b="1" dirty="0" smtClean="0">
                <a:latin typeface="Segoe UI Light" pitchFamily="34" charset="0"/>
              </a:rPr>
              <a:t>Reflective </a:t>
            </a:r>
            <a:r>
              <a:rPr lang="en-US" sz="3400" b="1" dirty="0">
                <a:latin typeface="Segoe UI Light" pitchFamily="34" charset="0"/>
              </a:rPr>
              <a:t>writing on nature of subject matter (to activate students’ prior knowledge &amp; reveal misconceptions) </a:t>
            </a:r>
            <a:endParaRPr lang="en-US" sz="3400" b="1" dirty="0">
              <a:solidFill>
                <a:srgbClr val="FFC000"/>
              </a:solidFill>
              <a:latin typeface="Segoe UI Light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3400" b="1" dirty="0" smtClean="0">
              <a:latin typeface="Segoe UI Light" pitchFamily="34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800" dirty="0" smtClean="0">
              <a:latin typeface="Segoe U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9658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7772400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438400"/>
            <a:ext cx="7239000" cy="3200400"/>
          </a:xfrm>
        </p:spPr>
        <p:txBody>
          <a:bodyPr/>
          <a:lstStyle/>
          <a:p>
            <a:pPr marL="0" indent="0">
              <a:buNone/>
            </a:pPr>
            <a:r>
              <a:rPr lang="en-US" sz="4400" b="1" i="1" dirty="0" smtClean="0">
                <a:latin typeface="Segoe UI Light" pitchFamily="34" charset="0"/>
              </a:rPr>
              <a:t>What will you do </a:t>
            </a:r>
            <a:r>
              <a:rPr lang="en-US" sz="4400" b="1" i="1" dirty="0">
                <a:latin typeface="Segoe UI Light" pitchFamily="34" charset="0"/>
              </a:rPr>
              <a:t>to enhance students’ self-regulated learning skills </a:t>
            </a:r>
            <a:r>
              <a:rPr lang="en-US" sz="4400" b="1" i="1" dirty="0" smtClean="0">
                <a:latin typeface="Segoe UI Light" pitchFamily="34" charset="0"/>
              </a:rPr>
              <a:t>at the start of the term? </a:t>
            </a:r>
            <a:endParaRPr lang="en-US" sz="4400" b="1" i="1" dirty="0">
              <a:latin typeface="Segoe U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5945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14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600" dirty="0" smtClean="0"/>
              <a:t>SRL Activity #2</a:t>
            </a:r>
            <a:endParaRPr lang="en-US" sz="4600" i="1" dirty="0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2667000"/>
            <a:ext cx="7620000" cy="2819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effectLst/>
                <a:latin typeface="Segoe UI Light" panose="020B0502040204020203" pitchFamily="34" charset="0"/>
              </a:rPr>
              <a:t>Take the </a:t>
            </a:r>
            <a:r>
              <a:rPr lang="en-US" b="1" dirty="0">
                <a:effectLst/>
                <a:latin typeface="Segoe UI Light" panose="020B0502040204020203" pitchFamily="34" charset="0"/>
              </a:rPr>
              <a:t>role of </a:t>
            </a:r>
            <a:r>
              <a:rPr lang="en-US" b="1" dirty="0" smtClean="0">
                <a:effectLst/>
                <a:latin typeface="Segoe UI Light" panose="020B0502040204020203" pitchFamily="34" charset="0"/>
              </a:rPr>
              <a:t>a student </a:t>
            </a:r>
            <a:r>
              <a:rPr lang="en-US" b="1" dirty="0">
                <a:effectLst/>
                <a:latin typeface="Segoe UI Light" panose="020B0502040204020203" pitchFamily="34" charset="0"/>
              </a:rPr>
              <a:t>listening to a </a:t>
            </a:r>
            <a:r>
              <a:rPr lang="en-US" b="1" dirty="0" smtClean="0">
                <a:effectLst/>
                <a:latin typeface="Segoe UI Light" panose="020B0502040204020203" pitchFamily="34" charset="0"/>
              </a:rPr>
              <a:t>lecture:  Write </a:t>
            </a:r>
            <a:r>
              <a:rPr lang="en-US" b="1" dirty="0">
                <a:effectLst/>
                <a:latin typeface="Segoe UI Light" panose="020B0502040204020203" pitchFamily="34" charset="0"/>
              </a:rPr>
              <a:t>down </a:t>
            </a:r>
            <a:r>
              <a:rPr lang="en-US" b="1" dirty="0" smtClean="0">
                <a:effectLst/>
                <a:latin typeface="Segoe UI Light" panose="020B0502040204020203" pitchFamily="34" charset="0"/>
              </a:rPr>
              <a:t>all </a:t>
            </a:r>
            <a:r>
              <a:rPr lang="en-US" b="1" dirty="0">
                <a:effectLst/>
                <a:latin typeface="Segoe UI Light" panose="020B0502040204020203" pitchFamily="34" charset="0"/>
              </a:rPr>
              <a:t>the important points that </a:t>
            </a:r>
            <a:r>
              <a:rPr lang="en-US" b="1" dirty="0" smtClean="0">
                <a:effectLst/>
                <a:latin typeface="Segoe UI Light" panose="020B0502040204020203" pitchFamily="34" charset="0"/>
              </a:rPr>
              <a:t>you </a:t>
            </a:r>
            <a:r>
              <a:rPr lang="en-US" b="1" dirty="0">
                <a:effectLst/>
                <a:latin typeface="Segoe UI Light" panose="020B0502040204020203" pitchFamily="34" charset="0"/>
              </a:rPr>
              <a:t>can </a:t>
            </a:r>
            <a:r>
              <a:rPr lang="en-US" b="1" dirty="0" smtClean="0">
                <a:effectLst/>
                <a:latin typeface="Segoe UI Light" panose="020B0502040204020203" pitchFamily="34" charset="0"/>
              </a:rPr>
              <a:t>recall and any questions you have.</a:t>
            </a:r>
            <a:endParaRPr lang="en-US" sz="3600" b="1" dirty="0">
              <a:effectLst/>
              <a:latin typeface="Segoe UI Light" panose="020B0502040204020203" pitchFamily="34" charset="0"/>
            </a:endParaRPr>
          </a:p>
          <a:p>
            <a:pPr marL="457200" lvl="1" indent="0" eaLnBrk="1" hangingPunct="1">
              <a:buNone/>
              <a:defRPr/>
            </a:pPr>
            <a:endParaRPr lang="en-US" b="1" dirty="0" smtClean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05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5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Segoe UI Light" panose="020B0502040204020203" pitchFamily="34" charset="0"/>
              </a:rPr>
              <a:t>Lecture Wrappers</a:t>
            </a:r>
            <a:endParaRPr lang="en-US" sz="5000" b="1" i="1" dirty="0" smtClean="0">
              <a:solidFill>
                <a:schemeClr val="accent1">
                  <a:lumMod val="60000"/>
                  <a:lumOff val="40000"/>
                </a:schemeClr>
              </a:solidFill>
              <a:latin typeface="Segoe UI Light" panose="020B0502040204020203" pitchFamily="34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133600"/>
            <a:ext cx="7772400" cy="3048000"/>
          </a:xfrm>
        </p:spPr>
        <p:txBody>
          <a:bodyPr/>
          <a:lstStyle/>
          <a:p>
            <a:pPr eaLnBrk="1" hangingPunct="1">
              <a:defRPr/>
            </a:pPr>
            <a:r>
              <a:rPr lang="en-US" sz="3700" b="1" dirty="0">
                <a:effectLst/>
                <a:latin typeface="Segoe UI Light" panose="020B0502040204020203" pitchFamily="34" charset="0"/>
              </a:rPr>
              <a:t>Periodic </a:t>
            </a:r>
            <a:r>
              <a:rPr lang="en-US" sz="3700" b="1" dirty="0" smtClean="0">
                <a:effectLst/>
                <a:latin typeface="Segoe UI Light" panose="020B0502040204020203" pitchFamily="34" charset="0"/>
              </a:rPr>
              <a:t>free-recall (self-testing)</a:t>
            </a:r>
          </a:p>
          <a:p>
            <a:pPr marL="971550" lvl="1" indent="-514350" eaLnBrk="1" hangingPunct="1">
              <a:buFont typeface="+mj-lt"/>
              <a:buAutoNum type="arabicPeriod"/>
              <a:defRPr/>
            </a:pPr>
            <a:r>
              <a:rPr lang="en-US" sz="3300" b="1" dirty="0" smtClean="0">
                <a:solidFill>
                  <a:srgbClr val="FFFFCC"/>
                </a:solidFill>
                <a:effectLst/>
                <a:latin typeface="Segoe UI Light" panose="020B0502040204020203" pitchFamily="34" charset="0"/>
              </a:rPr>
              <a:t>Students listen to lecture.</a:t>
            </a:r>
          </a:p>
          <a:p>
            <a:pPr marL="971550" lvl="1" indent="-514350" eaLnBrk="1" hangingPunct="1">
              <a:buFont typeface="+mj-lt"/>
              <a:buAutoNum type="arabicPeriod"/>
              <a:defRPr/>
            </a:pPr>
            <a:r>
              <a:rPr lang="en-US" sz="3300" b="1" dirty="0" smtClean="0">
                <a:solidFill>
                  <a:srgbClr val="FFFFCC"/>
                </a:solidFill>
                <a:latin typeface="Segoe UI Light" panose="020B0502040204020203" pitchFamily="34" charset="0"/>
              </a:rPr>
              <a:t>ASAP, w</a:t>
            </a:r>
            <a:r>
              <a:rPr lang="en-US" sz="3300" b="1" dirty="0" smtClean="0">
                <a:solidFill>
                  <a:srgbClr val="FFFFCC"/>
                </a:solidFill>
                <a:effectLst/>
                <a:latin typeface="Segoe UI Light" panose="020B0502040204020203" pitchFamily="34" charset="0"/>
              </a:rPr>
              <a:t>ith notebooks closed, they write down all important points they can recall and their questions.</a:t>
            </a:r>
          </a:p>
          <a:p>
            <a:pPr marL="457200" lvl="1" indent="0" eaLnBrk="1" hangingPunct="1">
              <a:buNone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3203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76200"/>
          </a:xfrm>
        </p:spPr>
        <p:txBody>
          <a:bodyPr/>
          <a:lstStyle/>
          <a:p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14400"/>
            <a:ext cx="8229600" cy="5181600"/>
          </a:xfrm>
        </p:spPr>
        <p:txBody>
          <a:bodyPr/>
          <a:lstStyle/>
          <a:p>
            <a:r>
              <a:rPr lang="en-US" sz="3700" b="1" dirty="0" smtClean="0">
                <a:latin typeface="Segoe UI Light" panose="020B0502040204020203" pitchFamily="34" charset="0"/>
              </a:rPr>
              <a:t>Minute paper(s) on day’s class:</a:t>
            </a:r>
          </a:p>
          <a:p>
            <a:pPr lvl="1"/>
            <a:r>
              <a:rPr lang="en-US" sz="30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egoe UI Light" panose="020B0502040204020203" pitchFamily="34" charset="0"/>
              </a:rPr>
              <a:t>Most </a:t>
            </a:r>
            <a:r>
              <a:rPr lang="en-US" sz="3000" b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egoe UI Light" panose="020B0502040204020203" pitchFamily="34" charset="0"/>
              </a:rPr>
              <a:t>useful or valuable thing you </a:t>
            </a:r>
            <a:r>
              <a:rPr lang="en-US" sz="30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egoe UI Light" panose="020B0502040204020203" pitchFamily="34" charset="0"/>
              </a:rPr>
              <a:t>learned?</a:t>
            </a:r>
          </a:p>
          <a:p>
            <a:pPr lvl="1"/>
            <a:r>
              <a:rPr lang="en-US" sz="3000" b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egoe UI Light" panose="020B0502040204020203" pitchFamily="34" charset="0"/>
              </a:rPr>
              <a:t>Most important point or central concept</a:t>
            </a:r>
            <a:r>
              <a:rPr lang="en-US" sz="30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egoe UI Light" panose="020B0502040204020203" pitchFamily="34" charset="0"/>
              </a:rPr>
              <a:t>?</a:t>
            </a:r>
          </a:p>
          <a:p>
            <a:pPr lvl="1"/>
            <a:r>
              <a:rPr lang="en-US" sz="3000" b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egoe UI Light" panose="020B0502040204020203" pitchFamily="34" charset="0"/>
              </a:rPr>
              <a:t>Most surprising/unexpected idea</a:t>
            </a:r>
            <a:r>
              <a:rPr lang="en-US" sz="30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egoe UI Light" panose="020B0502040204020203" pitchFamily="34" charset="0"/>
              </a:rPr>
              <a:t>?</a:t>
            </a:r>
            <a:endParaRPr lang="en-US" sz="3000" b="1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Segoe UI Light" panose="020B0502040204020203" pitchFamily="34" charset="0"/>
            </a:endParaRPr>
          </a:p>
          <a:p>
            <a:pPr lvl="1"/>
            <a:r>
              <a:rPr lang="en-US" sz="30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egoe UI Light" panose="020B0502040204020203" pitchFamily="34" charset="0"/>
              </a:rPr>
              <a:t>What </a:t>
            </a:r>
            <a:r>
              <a:rPr lang="en-US" sz="3000" b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egoe UI Light" panose="020B0502040204020203" pitchFamily="34" charset="0"/>
              </a:rPr>
              <a:t>idea(s) struck you as things you </a:t>
            </a:r>
            <a:r>
              <a:rPr lang="en-US" sz="30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egoe UI Light" panose="020B0502040204020203" pitchFamily="34" charset="0"/>
              </a:rPr>
              <a:t>could/ should put into practice now?</a:t>
            </a:r>
            <a:endParaRPr lang="en-US" sz="3000" b="1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Segoe UI Light" panose="020B0502040204020203" pitchFamily="34" charset="0"/>
            </a:endParaRPr>
          </a:p>
          <a:p>
            <a:pPr lvl="1"/>
            <a:r>
              <a:rPr lang="en-US" sz="30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egoe UI Light" panose="020B0502040204020203" pitchFamily="34" charset="0"/>
              </a:rPr>
              <a:t>What </a:t>
            </a:r>
            <a:r>
              <a:rPr lang="en-US" sz="3000" b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egoe UI Light" panose="020B0502040204020203" pitchFamily="34" charset="0"/>
              </a:rPr>
              <a:t>stands out in your </a:t>
            </a:r>
            <a:r>
              <a:rPr lang="en-US" sz="30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egoe UI Light" panose="020B0502040204020203" pitchFamily="34" charset="0"/>
              </a:rPr>
              <a:t>mind? </a:t>
            </a:r>
            <a:endParaRPr lang="en-US" sz="3000" b="1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Segoe UI Light" panose="020B0502040204020203" pitchFamily="34" charset="0"/>
            </a:endParaRPr>
          </a:p>
          <a:p>
            <a:pPr lvl="1"/>
            <a:r>
              <a:rPr lang="en-US" sz="3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Segoe UI Light" panose="020B0502040204020203" pitchFamily="34" charset="0"/>
              </a:rPr>
              <a:t>How </a:t>
            </a:r>
            <a:r>
              <a:rPr lang="en-US" sz="3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egoe UI Light" panose="020B0502040204020203" pitchFamily="34" charset="0"/>
              </a:rPr>
              <a:t>does the </a:t>
            </a:r>
            <a:r>
              <a:rPr lang="en-US" sz="3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Segoe UI Light" panose="020B0502040204020203" pitchFamily="34" charset="0"/>
              </a:rPr>
              <a:t>content connect </a:t>
            </a:r>
            <a:r>
              <a:rPr lang="en-US" sz="3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egoe UI Light" panose="020B0502040204020203" pitchFamily="34" charset="0"/>
              </a:rPr>
              <a:t>or conflict with your prior knowledge, beliefs, or values?</a:t>
            </a:r>
            <a:endParaRPr lang="en-US" sz="3000" b="1" dirty="0" smtClean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22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533400"/>
            <a:ext cx="8763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5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Segoe UI Light" panose="020B0502040204020203" pitchFamily="34" charset="0"/>
              </a:rPr>
              <a:t>Reading </a:t>
            </a:r>
            <a:r>
              <a:rPr lang="en-US" sz="3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Segoe UI Light" panose="020B0502040204020203" pitchFamily="34" charset="0"/>
              </a:rPr>
              <a:t>(Video, Podcast)</a:t>
            </a:r>
            <a:r>
              <a:rPr lang="en-US" sz="4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Segoe UI Light" panose="020B0502040204020203" pitchFamily="34" charset="0"/>
              </a:rPr>
              <a:t> </a:t>
            </a:r>
            <a:r>
              <a:rPr lang="en-US" sz="5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Segoe UI Light" panose="020B0502040204020203" pitchFamily="34" charset="0"/>
              </a:rPr>
              <a:t>Wrappers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133600"/>
            <a:ext cx="75438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700" b="1" dirty="0" smtClean="0">
                <a:latin typeface="Segoe UI Light" panose="020B0502040204020203" pitchFamily="34" charset="0"/>
              </a:rPr>
              <a:t>Reflective study Qs 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9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Segoe UI Light" panose="020B0502040204020203" pitchFamily="34" charset="0"/>
              </a:rPr>
              <a:t>most important concepts/principles and what you </a:t>
            </a:r>
            <a:r>
              <a:rPr lang="en-US" sz="2900" b="1" i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Segoe UI Light" panose="020B0502040204020203" pitchFamily="34" charset="0"/>
              </a:rPr>
              <a:t>don’t</a:t>
            </a:r>
            <a:r>
              <a:rPr lang="en-US" sz="29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Segoe UI Light" panose="020B0502040204020203" pitchFamily="34" charset="0"/>
              </a:rPr>
              <a:t> understand clearly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9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Segoe UI Light" panose="020B0502040204020203" pitchFamily="34" charset="0"/>
              </a:rPr>
              <a:t>comparisons/connections to prior learning/understanding or other courses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9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Segoe UI Light" panose="020B0502040204020203" pitchFamily="34" charset="0"/>
              </a:rPr>
              <a:t>affective reactions: attitudes</a:t>
            </a:r>
            <a:r>
              <a:rPr lang="en-US" sz="2900" b="1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Segoe UI Light" panose="020B0502040204020203" pitchFamily="34" charset="0"/>
              </a:rPr>
              <a:t>, values, beliefs, </a:t>
            </a:r>
            <a:r>
              <a:rPr lang="en-US" sz="29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Segoe UI Light" panose="020B0502040204020203" pitchFamily="34" charset="0"/>
              </a:rPr>
              <a:t>emotions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9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egoe UI Light" panose="020B0502040204020203" pitchFamily="34" charset="0"/>
              </a:rPr>
              <a:t>o</a:t>
            </a:r>
            <a:r>
              <a:rPr lang="en-US" sz="29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Segoe UI Light" panose="020B0502040204020203" pitchFamily="34" charset="0"/>
              </a:rPr>
              <a:t>ne-minute paper(s)</a:t>
            </a:r>
          </a:p>
        </p:txBody>
      </p:sp>
    </p:spTree>
    <p:extLst>
      <p:ext uri="{BB962C8B-B14F-4D97-AF65-F5344CB8AC3E}">
        <p14:creationId xmlns:p14="http://schemas.microsoft.com/office/powerpoint/2010/main" val="348245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82563"/>
            <a:ext cx="7848600" cy="46037"/>
          </a:xfrm>
        </p:spPr>
        <p:txBody>
          <a:bodyPr/>
          <a:lstStyle/>
          <a:p>
            <a:pPr algn="l" eaLnBrk="1" hangingPunct="1">
              <a:defRPr/>
            </a:pPr>
            <a:endParaRPr lang="en-US" i="1" u="sng" dirty="0" smtClean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828800"/>
            <a:ext cx="7924800" cy="3810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600" b="1" dirty="0" smtClean="0">
                <a:latin typeface="Segoe UI Light" panose="020B0502040204020203" pitchFamily="34" charset="0"/>
              </a:rPr>
              <a:t>Self-Testing: Read * Recall * Review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b="1" dirty="0" smtClean="0">
              <a:solidFill>
                <a:srgbClr val="FFCC66"/>
              </a:solidFill>
              <a:latin typeface="Segoe UI Light" panose="020B0502040204020203" pitchFamily="34" charset="0"/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200" b="1" dirty="0" smtClean="0">
                <a:solidFill>
                  <a:schemeClr val="accent5"/>
                </a:solidFill>
                <a:latin typeface="Segoe UI Light" panose="020B0502040204020203" pitchFamily="34" charset="0"/>
              </a:rPr>
              <a:t>1. </a:t>
            </a:r>
            <a:r>
              <a:rPr lang="en-US" sz="3100" b="1" i="1" dirty="0" smtClean="0">
                <a:solidFill>
                  <a:srgbClr val="FFCC66"/>
                </a:solidFill>
                <a:latin typeface="Segoe UI Light" panose="020B0502040204020203" pitchFamily="34" charset="0"/>
              </a:rPr>
              <a:t>Read,</a:t>
            </a:r>
            <a:r>
              <a:rPr lang="en-US" sz="3100" b="1" i="1" dirty="0" smtClean="0">
                <a:solidFill>
                  <a:schemeClr val="accent5"/>
                </a:solidFill>
                <a:latin typeface="Segoe UI Light" panose="020B0502040204020203" pitchFamily="34" charset="0"/>
              </a:rPr>
              <a:t> </a:t>
            </a:r>
            <a:r>
              <a:rPr lang="en-US" sz="3100" b="1" dirty="0" smtClean="0">
                <a:solidFill>
                  <a:srgbClr val="FFFFCC"/>
                </a:solidFill>
                <a:latin typeface="Segoe UI Light" panose="020B0502040204020203" pitchFamily="34" charset="0"/>
              </a:rPr>
              <a:t>then</a:t>
            </a:r>
            <a:r>
              <a:rPr lang="en-US" sz="3100" b="1" i="1" dirty="0" smtClean="0">
                <a:solidFill>
                  <a:srgbClr val="FFFFCC"/>
                </a:solidFill>
                <a:latin typeface="Segoe UI Light" panose="020B0502040204020203" pitchFamily="34" charset="0"/>
              </a:rPr>
              <a:t> </a:t>
            </a:r>
            <a:r>
              <a:rPr lang="en-US" sz="3100" b="1" dirty="0" smtClean="0">
                <a:solidFill>
                  <a:srgbClr val="FFFFCC"/>
                </a:solidFill>
                <a:latin typeface="Segoe UI Light" panose="020B0502040204020203" pitchFamily="34" charset="0"/>
              </a:rPr>
              <a:t>put away book and notes.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sz="3100" b="1" dirty="0" smtClean="0">
                <a:solidFill>
                  <a:schemeClr val="accent5"/>
                </a:solidFill>
                <a:latin typeface="Segoe UI Light" panose="020B0502040204020203" pitchFamily="34" charset="0"/>
              </a:rPr>
              <a:t>2. </a:t>
            </a:r>
            <a:r>
              <a:rPr lang="en-US" sz="3100" b="1" i="1" dirty="0" smtClean="0">
                <a:solidFill>
                  <a:srgbClr val="FFCC66"/>
                </a:solidFill>
                <a:latin typeface="Segoe UI Light" panose="020B0502040204020203" pitchFamily="34" charset="0"/>
              </a:rPr>
              <a:t>Recall</a:t>
            </a:r>
            <a:r>
              <a:rPr lang="en-US" sz="3100" b="1" dirty="0" smtClean="0">
                <a:solidFill>
                  <a:srgbClr val="FFCC66"/>
                </a:solidFill>
                <a:latin typeface="Segoe UI Light" panose="020B0502040204020203" pitchFamily="34" charset="0"/>
              </a:rPr>
              <a:t>  </a:t>
            </a:r>
            <a:r>
              <a:rPr lang="en-US" sz="3100" b="1" dirty="0" smtClean="0">
                <a:solidFill>
                  <a:srgbClr val="FFFFCC"/>
                </a:solidFill>
                <a:latin typeface="Segoe UI Light" panose="020B0502040204020203" pitchFamily="34" charset="0"/>
              </a:rPr>
              <a:t>all you can, and recite it aloud or write it down. 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sz="3100" b="1" dirty="0" smtClean="0">
                <a:solidFill>
                  <a:schemeClr val="accent5"/>
                </a:solidFill>
                <a:latin typeface="Segoe UI Light" panose="020B0502040204020203" pitchFamily="34" charset="0"/>
              </a:rPr>
              <a:t>3. </a:t>
            </a:r>
            <a:r>
              <a:rPr lang="en-US" sz="3100" b="1" i="1" dirty="0" smtClean="0">
                <a:solidFill>
                  <a:srgbClr val="FFCC66"/>
                </a:solidFill>
                <a:latin typeface="Segoe UI Light" panose="020B0502040204020203" pitchFamily="34" charset="0"/>
              </a:rPr>
              <a:t>Review,</a:t>
            </a:r>
            <a:r>
              <a:rPr lang="en-US" sz="3100" b="1" i="1" dirty="0" smtClean="0">
                <a:solidFill>
                  <a:schemeClr val="accent5"/>
                </a:solidFill>
                <a:latin typeface="Segoe UI Light" panose="020B0502040204020203" pitchFamily="34" charset="0"/>
              </a:rPr>
              <a:t> </a:t>
            </a:r>
            <a:r>
              <a:rPr lang="en-US" sz="3100" b="1" dirty="0" smtClean="0">
                <a:solidFill>
                  <a:srgbClr val="FFFFCC"/>
                </a:solidFill>
                <a:latin typeface="Segoe UI Light" panose="020B0502040204020203" pitchFamily="34" charset="0"/>
              </a:rPr>
              <a:t>for what you </a:t>
            </a:r>
            <a:r>
              <a:rPr lang="en-US" sz="3100" b="1" dirty="0">
                <a:solidFill>
                  <a:srgbClr val="FFFFCC"/>
                </a:solidFill>
                <a:latin typeface="Segoe UI Light" panose="020B0502040204020203" pitchFamily="34" charset="0"/>
              </a:rPr>
              <a:t>misunderstood or </a:t>
            </a:r>
            <a:r>
              <a:rPr lang="en-US" sz="3100" b="1" dirty="0" smtClean="0">
                <a:solidFill>
                  <a:srgbClr val="FFFFCC"/>
                </a:solidFill>
                <a:latin typeface="Segoe UI Light" panose="020B0502040204020203" pitchFamily="34" charset="0"/>
              </a:rPr>
              <a:t>forgot.  Recall again.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sz="3100" b="1" dirty="0" smtClean="0">
              <a:solidFill>
                <a:srgbClr val="FFFFCC"/>
              </a:solidFill>
              <a:latin typeface="Segoe UI Light" panose="020B0502040204020203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dirty="0" smtClean="0">
              <a:solidFill>
                <a:schemeClr val="accent5"/>
              </a:solidFill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200" b="1" dirty="0" smtClean="0">
                <a:solidFill>
                  <a:schemeClr val="accent5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3362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331787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524000"/>
            <a:ext cx="7086600" cy="4987925"/>
          </a:xfrm>
        </p:spPr>
        <p:txBody>
          <a:bodyPr/>
          <a:lstStyle/>
          <a:p>
            <a:pPr lvl="1" eaLnBrk="1" hangingPunct="1">
              <a:lnSpc>
                <a:spcPct val="80000"/>
              </a:lnSpc>
            </a:pPr>
            <a:r>
              <a:rPr lang="en-US" sz="3200" b="1" dirty="0" smtClean="0">
                <a:latin typeface="Segoe UI Light" panose="020B0502040204020203" pitchFamily="34" charset="0"/>
              </a:rPr>
              <a:t>Better immediate and delayed free recall of fact-based passages than rereading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b="1" dirty="0">
                <a:latin typeface="Segoe UI Light" panose="020B0502040204020203" pitchFamily="34" charset="0"/>
              </a:rPr>
              <a:t>E</a:t>
            </a:r>
            <a:r>
              <a:rPr lang="en-US" sz="3200" b="1" dirty="0" smtClean="0">
                <a:latin typeface="Segoe UI Light" panose="020B0502040204020203" pitchFamily="34" charset="0"/>
              </a:rPr>
              <a:t>qual to note taking but less time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b="1" dirty="0" smtClean="0">
                <a:latin typeface="Segoe UI Light" panose="020B0502040204020203" pitchFamily="34" charset="0"/>
              </a:rPr>
              <a:t>Gives learner “deliberate practice” and “retrieval practice.”</a:t>
            </a:r>
            <a:br>
              <a:rPr lang="en-US" sz="3200" b="1" dirty="0" smtClean="0">
                <a:latin typeface="Segoe UI Light" panose="020B0502040204020203" pitchFamily="34" charset="0"/>
              </a:rPr>
            </a:br>
            <a:endParaRPr lang="en-US" sz="3200" b="1" dirty="0" smtClean="0">
              <a:latin typeface="Segoe UI Light" panose="020B0502040204020203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200" b="1" dirty="0" smtClean="0">
                <a:latin typeface="Segoe UI Light" panose="020B0502040204020203" pitchFamily="34" charset="0"/>
              </a:rPr>
              <a:t>	(McDaniel, Howard, &amp; Einstein, 2009; </a:t>
            </a:r>
            <a:r>
              <a:rPr lang="en-US" sz="2200" b="1" dirty="0" err="1" smtClean="0">
                <a:latin typeface="Segoe UI Light" panose="020B0502040204020203" pitchFamily="34" charset="0"/>
              </a:rPr>
              <a:t>Roediger</a:t>
            </a:r>
            <a:r>
              <a:rPr lang="en-US" sz="2200" b="1" dirty="0" smtClean="0">
                <a:latin typeface="Segoe UI Light" panose="020B0502040204020203" pitchFamily="34" charset="0"/>
              </a:rPr>
              <a:t> &amp; </a:t>
            </a:r>
            <a:r>
              <a:rPr lang="en-US" sz="2200" b="1" dirty="0" err="1" smtClean="0">
                <a:latin typeface="Segoe UI Light" panose="020B0502040204020203" pitchFamily="34" charset="0"/>
              </a:rPr>
              <a:t>Karpicke</a:t>
            </a:r>
            <a:r>
              <a:rPr lang="en-US" sz="2200" b="1" dirty="0" smtClean="0">
                <a:latin typeface="Segoe UI Light" panose="020B0502040204020203" pitchFamily="34" charset="0"/>
              </a:rPr>
              <a:t>, 2006) </a:t>
            </a:r>
          </a:p>
          <a:p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892796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381000"/>
            <a:ext cx="8229600" cy="22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/>
            <a:r>
              <a:rPr lang="en-US" sz="4800" dirty="0">
                <a:effectLst/>
                <a:latin typeface="Arial" charset="0"/>
              </a:rPr>
              <a:t> </a:t>
            </a:r>
            <a:endParaRPr lang="en-US" sz="4800" dirty="0" smtClean="0">
              <a:effectLst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90600"/>
            <a:ext cx="7924800" cy="52578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57150" indent="-457200" eaLnBrk="1" hangingPunct="1">
              <a:defRPr/>
            </a:pPr>
            <a:r>
              <a:rPr lang="en-US" sz="3700" b="1" dirty="0">
                <a:effectLst/>
                <a:latin typeface="Segoe UI Light" panose="020B0502040204020203" pitchFamily="34" charset="0"/>
              </a:rPr>
              <a:t>Visual Study </a:t>
            </a:r>
            <a:r>
              <a:rPr lang="en-US" sz="3700" b="1" dirty="0" smtClean="0">
                <a:effectLst/>
                <a:latin typeface="Segoe UI Light" panose="020B0502040204020203" pitchFamily="34" charset="0"/>
              </a:rPr>
              <a:t>Tools </a:t>
            </a:r>
            <a:r>
              <a:rPr lang="en-US" sz="2900" b="1" dirty="0" smtClean="0">
                <a:effectLst/>
                <a:latin typeface="Segoe UI Light" panose="020B0502040204020203" pitchFamily="34" charset="0"/>
              </a:rPr>
              <a:t>(also lecture wrappers)</a:t>
            </a:r>
          </a:p>
          <a:p>
            <a:pPr marL="0" indent="0" eaLnBrk="1" hangingPunct="1">
              <a:buNone/>
              <a:defRPr/>
            </a:pPr>
            <a:endParaRPr lang="en-US" sz="1000" b="1" dirty="0" smtClean="0">
              <a:effectLst/>
              <a:latin typeface="Segoe UI Light" panose="020B0502040204020203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9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Segoe UI Light" panose="020B0502040204020203" pitchFamily="34" charset="0"/>
              </a:rPr>
              <a:t>Students actively integrate and structure knowledge themselves – </a:t>
            </a:r>
            <a:r>
              <a:rPr lang="en-US" sz="2900" b="1" i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Segoe UI Light" panose="020B0502040204020203" pitchFamily="34" charset="0"/>
              </a:rPr>
              <a:t>how we remember long-term.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9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Segoe UI Light" panose="020B0502040204020203" pitchFamily="34" charset="0"/>
              </a:rPr>
              <a:t>Lower cognitive load, less working memory, and fewer cognitive transformations than    </a:t>
            </a:r>
            <a:r>
              <a:rPr lang="en-US" sz="29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Segoe UI Light" panose="020B0502040204020203" pitchFamily="34" charset="0"/>
              </a:rPr>
              <a:t>text         better reading comprehension, deeper learning/conceptual understanding</a:t>
            </a:r>
            <a:endParaRPr lang="en-US" sz="2900" b="1" dirty="0" smtClean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Segoe UI Light" panose="020B0502040204020203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9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Segoe UI Light" panose="020B0502040204020203" pitchFamily="34" charset="0"/>
              </a:rPr>
              <a:t>Cue text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9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Segoe UI Light" panose="020B0502040204020203" pitchFamily="34" charset="0"/>
              </a:rPr>
              <a:t>Cross-cultural</a:t>
            </a:r>
          </a:p>
        </p:txBody>
      </p:sp>
      <p:sp>
        <p:nvSpPr>
          <p:cNvPr id="2" name="Right Arrow 1"/>
          <p:cNvSpPr/>
          <p:nvPr/>
        </p:nvSpPr>
        <p:spPr bwMode="auto">
          <a:xfrm>
            <a:off x="1984744" y="3990975"/>
            <a:ext cx="609600" cy="3810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9108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/>
          </p:nvPr>
        </p:nvGraphicFramePr>
        <p:xfrm>
          <a:off x="847060" y="1600200"/>
          <a:ext cx="7391400" cy="30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62000" y="4724400"/>
            <a:ext cx="74676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b="1" dirty="0" smtClean="0">
                <a:latin typeface="Segoe UI Light" panose="020B0502040204020203" pitchFamily="34" charset="0"/>
              </a:rPr>
              <a:t>Flowchart </a:t>
            </a:r>
            <a:r>
              <a:rPr lang="en-US" sz="3000" b="1" dirty="0">
                <a:latin typeface="Segoe UI Light" panose="020B0502040204020203" pitchFamily="34" charset="0"/>
              </a:rPr>
              <a:t>– sequence of events or </a:t>
            </a:r>
            <a:r>
              <a:rPr lang="en-US" sz="3000" b="1" dirty="0" smtClean="0">
                <a:latin typeface="Segoe UI Light" panose="020B0502040204020203" pitchFamily="34" charset="0"/>
              </a:rPr>
              <a:t>operations; causal or procedural process</a:t>
            </a:r>
            <a:endParaRPr lang="en-US" sz="3000" b="1" dirty="0">
              <a:latin typeface="Segoe UI Light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2753" y="533400"/>
            <a:ext cx="67818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Segoe UI Light" panose="020B0502040204020203" pitchFamily="34" charset="0"/>
              </a:rPr>
              <a:t>Common Visuals/“Maps</a:t>
            </a:r>
            <a:r>
              <a:rPr lang="en-US" sz="45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Segoe UI Light" panose="020B0502040204020203" pitchFamily="34" charset="0"/>
              </a:rPr>
              <a:t>”</a:t>
            </a:r>
            <a:endParaRPr lang="en-US" sz="45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86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/>
          </p:nvPr>
        </p:nvGraphicFramePr>
        <p:xfrm>
          <a:off x="0" y="762000"/>
          <a:ext cx="4800600" cy="327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Diagram 3"/>
          <p:cNvGraphicFramePr/>
          <p:nvPr>
            <p:extLst/>
          </p:nvPr>
        </p:nvGraphicFramePr>
        <p:xfrm>
          <a:off x="4495800" y="914400"/>
          <a:ext cx="4267200" cy="335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66800" y="5029200"/>
            <a:ext cx="6629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b="1" dirty="0">
                <a:latin typeface="Segoe UI Light" panose="020B0502040204020203" pitchFamily="34" charset="0"/>
              </a:rPr>
              <a:t>Concept C</a:t>
            </a:r>
            <a:r>
              <a:rPr lang="en-US" sz="3200" b="1" dirty="0" smtClean="0">
                <a:latin typeface="Segoe UI Light" panose="020B0502040204020203" pitchFamily="34" charset="0"/>
              </a:rPr>
              <a:t>ircle or Venn Diagrams –</a:t>
            </a:r>
            <a:r>
              <a:rPr lang="en-US" sz="2600" b="1" dirty="0" smtClean="0">
                <a:latin typeface="Segoe UI Light" panose="020B0502040204020203" pitchFamily="34" charset="0"/>
              </a:rPr>
              <a:t>relationships </a:t>
            </a:r>
            <a:r>
              <a:rPr lang="en-US" sz="2600" b="1" dirty="0">
                <a:latin typeface="Segoe UI Light" panose="020B0502040204020203" pitchFamily="34" charset="0"/>
              </a:rPr>
              <a:t>among concepts, categories, equations, topics, principles </a:t>
            </a:r>
          </a:p>
        </p:txBody>
      </p:sp>
    </p:spTree>
    <p:extLst>
      <p:ext uri="{BB962C8B-B14F-4D97-AF65-F5344CB8AC3E}">
        <p14:creationId xmlns:p14="http://schemas.microsoft.com/office/powerpoint/2010/main" val="117858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674914" y="5748768"/>
            <a:ext cx="8229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en-US" sz="3400" b="1" dirty="0" smtClean="0">
                <a:latin typeface="Segoe UI Light" panose="020B0502040204020203" pitchFamily="34" charset="0"/>
              </a:rPr>
              <a:t>Matrix </a:t>
            </a:r>
            <a:r>
              <a:rPr lang="en-US" sz="2600" b="1" dirty="0" smtClean="0">
                <a:latin typeface="Segoe UI Light" panose="020B0502040204020203" pitchFamily="34" charset="0"/>
              </a:rPr>
              <a:t>– classify </a:t>
            </a:r>
            <a:r>
              <a:rPr lang="en-US" sz="2600" b="1" dirty="0">
                <a:latin typeface="Segoe UI Light" panose="020B0502040204020203" pitchFamily="34" charset="0"/>
              </a:rPr>
              <a:t>or </a:t>
            </a:r>
            <a:r>
              <a:rPr lang="en-US" sz="2600" b="1" dirty="0" smtClean="0">
                <a:latin typeface="Segoe UI Light" panose="020B0502040204020203" pitchFamily="34" charset="0"/>
              </a:rPr>
              <a:t>compare-and-contrast </a:t>
            </a:r>
            <a:r>
              <a:rPr lang="en-US" sz="2600" b="1" dirty="0">
                <a:latin typeface="Segoe UI Light" panose="020B0502040204020203" pitchFamily="34" charset="0"/>
              </a:rPr>
              <a:t>types of X</a:t>
            </a:r>
          </a:p>
        </p:txBody>
      </p:sp>
      <p:graphicFrame>
        <p:nvGraphicFramePr>
          <p:cNvPr id="22807" name="Group 279"/>
          <p:cNvGraphicFramePr>
            <a:graphicFrameLocks noGrp="1"/>
          </p:cNvGraphicFramePr>
          <p:nvPr>
            <p:extLst/>
          </p:nvPr>
        </p:nvGraphicFramePr>
        <p:xfrm>
          <a:off x="533400" y="304800"/>
          <a:ext cx="8077199" cy="5029201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369996"/>
                <a:gridCol w="1184725"/>
                <a:gridCol w="1380195"/>
                <a:gridCol w="1084439"/>
                <a:gridCol w="1480479"/>
                <a:gridCol w="1577365"/>
              </a:tblGrid>
              <a:tr h="836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Duration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(Years or Months)</a:t>
                      </a:r>
                      <a:endParaRPr kumimoji="0" 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Causes  </a:t>
                      </a:r>
                      <a:endParaRPr kumimoji="0" 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How Started</a:t>
                      </a:r>
                      <a:endParaRPr kumimoji="0" 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Positive Effects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for U.S. </a:t>
                      </a:r>
                      <a:endParaRPr kumimoji="0" 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Negative Effects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for U.S.</a:t>
                      </a:r>
                      <a:endParaRPr kumimoji="0" 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/>
                </a:tc>
              </a:tr>
              <a:tr h="6794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World War I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/>
                </a:tc>
              </a:tr>
              <a:tr h="7989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World War II</a:t>
                      </a:r>
                      <a:endParaRPr kumimoji="0" 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/>
                      </a:r>
                      <a:b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/>
                      </a:r>
                      <a:b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/>
                </a:tc>
              </a:tr>
              <a:tr h="677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Korean War</a:t>
                      </a:r>
                      <a:endParaRPr kumimoji="0" 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/>
                </a:tc>
              </a:tr>
              <a:tr h="6794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Vietnam War</a:t>
                      </a:r>
                      <a:endParaRPr kumimoji="0" 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/>
                </a:tc>
              </a:tr>
              <a:tr h="677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Desert Storm</a:t>
                      </a:r>
                      <a:endParaRPr kumimoji="0" 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/>
                </a:tc>
              </a:tr>
              <a:tr h="6794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Iraq </a:t>
                      </a:r>
                      <a:endParaRPr kumimoji="0" 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960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55626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Segoe UI Light" panose="020B0502040204020203" pitchFamily="34" charset="0"/>
              </a:rPr>
              <a:t>Cycle</a:t>
            </a:r>
            <a:endParaRPr lang="en-US" sz="3600" b="1" dirty="0">
              <a:latin typeface="Segoe UI Light" panose="020B0502040204020203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/>
          </p:nvPr>
        </p:nvGraphicFramePr>
        <p:xfrm>
          <a:off x="457200" y="609600"/>
          <a:ext cx="8077200" cy="444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809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Oval 10"/>
          <p:cNvSpPr>
            <a:spLocks noChangeArrowheads="1"/>
          </p:cNvSpPr>
          <p:nvPr/>
        </p:nvSpPr>
        <p:spPr bwMode="auto">
          <a:xfrm>
            <a:off x="838200" y="2362200"/>
            <a:ext cx="12954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1400"/>
              <a:t>Sub Topic</a:t>
            </a:r>
          </a:p>
        </p:txBody>
      </p:sp>
      <p:sp>
        <p:nvSpPr>
          <p:cNvPr id="31747" name="Oval 11"/>
          <p:cNvSpPr>
            <a:spLocks noChangeArrowheads="1"/>
          </p:cNvSpPr>
          <p:nvPr/>
        </p:nvSpPr>
        <p:spPr bwMode="auto">
          <a:xfrm>
            <a:off x="5105400" y="3886200"/>
            <a:ext cx="12954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1400"/>
              <a:t>Sub Topic</a:t>
            </a:r>
          </a:p>
        </p:txBody>
      </p:sp>
      <p:sp>
        <p:nvSpPr>
          <p:cNvPr id="31748" name="Oval 12"/>
          <p:cNvSpPr>
            <a:spLocks noChangeArrowheads="1"/>
          </p:cNvSpPr>
          <p:nvPr/>
        </p:nvSpPr>
        <p:spPr bwMode="auto">
          <a:xfrm>
            <a:off x="2438400" y="3886200"/>
            <a:ext cx="12954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1400"/>
              <a:t>Sub Topic</a:t>
            </a:r>
          </a:p>
        </p:txBody>
      </p:sp>
      <p:sp>
        <p:nvSpPr>
          <p:cNvPr id="31749" name="Oval 13"/>
          <p:cNvSpPr>
            <a:spLocks noChangeArrowheads="1"/>
          </p:cNvSpPr>
          <p:nvPr/>
        </p:nvSpPr>
        <p:spPr bwMode="auto">
          <a:xfrm>
            <a:off x="5791200" y="609600"/>
            <a:ext cx="12954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1400"/>
              <a:t>Topic</a:t>
            </a:r>
          </a:p>
        </p:txBody>
      </p:sp>
      <p:sp>
        <p:nvSpPr>
          <p:cNvPr id="31750" name="Oval 14"/>
          <p:cNvSpPr>
            <a:spLocks noChangeArrowheads="1"/>
          </p:cNvSpPr>
          <p:nvPr/>
        </p:nvSpPr>
        <p:spPr bwMode="auto">
          <a:xfrm>
            <a:off x="6629400" y="2362200"/>
            <a:ext cx="12954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1400"/>
              <a:t>Sub Topic</a:t>
            </a:r>
          </a:p>
        </p:txBody>
      </p:sp>
      <p:sp>
        <p:nvSpPr>
          <p:cNvPr id="31751" name="Oval 15"/>
          <p:cNvSpPr>
            <a:spLocks noChangeArrowheads="1"/>
          </p:cNvSpPr>
          <p:nvPr/>
        </p:nvSpPr>
        <p:spPr bwMode="auto">
          <a:xfrm>
            <a:off x="3733800" y="2362200"/>
            <a:ext cx="12954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1400"/>
              <a:t>Topic</a:t>
            </a:r>
          </a:p>
        </p:txBody>
      </p:sp>
      <p:sp>
        <p:nvSpPr>
          <p:cNvPr id="31752" name="Oval 16"/>
          <p:cNvSpPr>
            <a:spLocks noChangeArrowheads="1"/>
          </p:cNvSpPr>
          <p:nvPr/>
        </p:nvSpPr>
        <p:spPr bwMode="auto">
          <a:xfrm>
            <a:off x="1752600" y="609600"/>
            <a:ext cx="12954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1400"/>
              <a:t>Topic</a:t>
            </a:r>
          </a:p>
        </p:txBody>
      </p:sp>
      <p:sp>
        <p:nvSpPr>
          <p:cNvPr id="31753" name="Oval 17"/>
          <p:cNvSpPr>
            <a:spLocks noChangeArrowheads="1"/>
          </p:cNvSpPr>
          <p:nvPr/>
        </p:nvSpPr>
        <p:spPr bwMode="auto">
          <a:xfrm>
            <a:off x="3733800" y="609600"/>
            <a:ext cx="12954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1400"/>
              <a:t>Main Idea</a:t>
            </a:r>
          </a:p>
        </p:txBody>
      </p:sp>
      <p:sp>
        <p:nvSpPr>
          <p:cNvPr id="31754" name="Line 18"/>
          <p:cNvSpPr>
            <a:spLocks noChangeShapeType="1"/>
          </p:cNvSpPr>
          <p:nvPr/>
        </p:nvSpPr>
        <p:spPr bwMode="auto">
          <a:xfrm flipH="1">
            <a:off x="1752600" y="1295400"/>
            <a:ext cx="6096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5" name="Line 19"/>
          <p:cNvSpPr>
            <a:spLocks noChangeShapeType="1"/>
          </p:cNvSpPr>
          <p:nvPr/>
        </p:nvSpPr>
        <p:spPr bwMode="auto">
          <a:xfrm>
            <a:off x="4343400" y="12954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6" name="Line 20"/>
          <p:cNvSpPr>
            <a:spLocks noChangeShapeType="1"/>
          </p:cNvSpPr>
          <p:nvPr/>
        </p:nvSpPr>
        <p:spPr bwMode="auto">
          <a:xfrm flipH="1">
            <a:off x="3276600" y="3048000"/>
            <a:ext cx="10668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7" name="Line 21"/>
          <p:cNvSpPr>
            <a:spLocks noChangeShapeType="1"/>
          </p:cNvSpPr>
          <p:nvPr/>
        </p:nvSpPr>
        <p:spPr bwMode="auto">
          <a:xfrm>
            <a:off x="4343400" y="3048000"/>
            <a:ext cx="9906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8" name="Line 22"/>
          <p:cNvSpPr>
            <a:spLocks noChangeShapeType="1"/>
          </p:cNvSpPr>
          <p:nvPr/>
        </p:nvSpPr>
        <p:spPr bwMode="auto">
          <a:xfrm flipH="1">
            <a:off x="3048000" y="914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9" name="Line 23"/>
          <p:cNvSpPr>
            <a:spLocks noChangeShapeType="1"/>
          </p:cNvSpPr>
          <p:nvPr/>
        </p:nvSpPr>
        <p:spPr bwMode="auto">
          <a:xfrm>
            <a:off x="5029200" y="9144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0" name="Line 24"/>
          <p:cNvSpPr>
            <a:spLocks noChangeShapeType="1"/>
          </p:cNvSpPr>
          <p:nvPr/>
        </p:nvSpPr>
        <p:spPr bwMode="auto">
          <a:xfrm>
            <a:off x="6400800" y="1295400"/>
            <a:ext cx="6096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1" name="Text Box 25"/>
          <p:cNvSpPr txBox="1">
            <a:spLocks noChangeArrowheads="1"/>
          </p:cNvSpPr>
          <p:nvPr/>
        </p:nvSpPr>
        <p:spPr bwMode="auto">
          <a:xfrm>
            <a:off x="1143000" y="4953000"/>
            <a:ext cx="6553200" cy="263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>
              <a:spcBef>
                <a:spcPct val="50000"/>
              </a:spcBef>
            </a:pPr>
            <a:r>
              <a:rPr lang="en-US" b="1" dirty="0">
                <a:latin typeface="Segoe UI Light" panose="020B0502040204020203" pitchFamily="34" charset="0"/>
              </a:rPr>
              <a:t>Concept </a:t>
            </a:r>
            <a:r>
              <a:rPr lang="en-US" b="1" dirty="0" smtClean="0">
                <a:latin typeface="Segoe UI Light" panose="020B0502040204020203" pitchFamily="34" charset="0"/>
              </a:rPr>
              <a:t>Map </a:t>
            </a:r>
            <a:r>
              <a:rPr lang="en-US" sz="4200" b="1" dirty="0" smtClean="0">
                <a:latin typeface="Segoe UI Light" panose="020B0502040204020203" pitchFamily="34" charset="0"/>
              </a:rPr>
              <a:t>– </a:t>
            </a:r>
            <a:r>
              <a:rPr lang="en-US" sz="3600" b="1" dirty="0" smtClean="0">
                <a:latin typeface="Segoe UI Light" panose="020B0502040204020203" pitchFamily="34" charset="0"/>
              </a:rPr>
              <a:t>hierarchy         </a:t>
            </a:r>
            <a:r>
              <a:rPr lang="en-US" sz="2000" b="1" dirty="0" smtClean="0">
                <a:latin typeface="Segoe UI Light" panose="020B0502040204020203" pitchFamily="34" charset="0"/>
              </a:rPr>
              <a:t>from </a:t>
            </a:r>
            <a:r>
              <a:rPr lang="en-US" sz="2000" b="1" dirty="0">
                <a:latin typeface="Segoe UI Light" panose="020B0502040204020203" pitchFamily="34" charset="0"/>
              </a:rPr>
              <a:t>most inclusive/general/broad/abstract (at center or top) to more exclusive/specific/narrow/concrete concepts, categories, equations, topics, principles, etc.</a:t>
            </a:r>
          </a:p>
          <a:p>
            <a:pPr algn="ctr" eaLnBrk="1" hangingPunct="1">
              <a:spcBef>
                <a:spcPct val="50000"/>
              </a:spcBef>
            </a:pPr>
            <a:endParaRPr lang="en-US" sz="4200" b="1" dirty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42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Oval 5"/>
          <p:cNvSpPr>
            <a:spLocks noChangeArrowheads="1"/>
          </p:cNvSpPr>
          <p:nvPr/>
        </p:nvSpPr>
        <p:spPr bwMode="auto">
          <a:xfrm>
            <a:off x="5486400" y="304800"/>
            <a:ext cx="12954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3600">
              <a:latin typeface="Times New Roman" pitchFamily="18" charset="0"/>
            </a:endParaRPr>
          </a:p>
        </p:txBody>
      </p:sp>
      <p:sp>
        <p:nvSpPr>
          <p:cNvPr id="26627" name="Oval 22"/>
          <p:cNvSpPr>
            <a:spLocks noChangeArrowheads="1"/>
          </p:cNvSpPr>
          <p:nvPr/>
        </p:nvSpPr>
        <p:spPr bwMode="auto">
          <a:xfrm>
            <a:off x="3810000" y="304800"/>
            <a:ext cx="12954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3600">
              <a:latin typeface="Times New Roman" pitchFamily="18" charset="0"/>
            </a:endParaRPr>
          </a:p>
        </p:txBody>
      </p:sp>
      <p:sp>
        <p:nvSpPr>
          <p:cNvPr id="26628" name="Oval 23"/>
          <p:cNvSpPr>
            <a:spLocks noChangeArrowheads="1"/>
          </p:cNvSpPr>
          <p:nvPr/>
        </p:nvSpPr>
        <p:spPr bwMode="auto">
          <a:xfrm>
            <a:off x="2057400" y="304800"/>
            <a:ext cx="12954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3600">
              <a:latin typeface="Times New Roman" pitchFamily="18" charset="0"/>
            </a:endParaRPr>
          </a:p>
        </p:txBody>
      </p:sp>
      <p:sp>
        <p:nvSpPr>
          <p:cNvPr id="26629" name="Oval 24"/>
          <p:cNvSpPr>
            <a:spLocks noChangeArrowheads="1"/>
          </p:cNvSpPr>
          <p:nvPr/>
        </p:nvSpPr>
        <p:spPr bwMode="auto">
          <a:xfrm>
            <a:off x="3810000" y="1447800"/>
            <a:ext cx="12954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3600">
              <a:latin typeface="Times New Roman" pitchFamily="18" charset="0"/>
            </a:endParaRPr>
          </a:p>
        </p:txBody>
      </p:sp>
      <p:sp>
        <p:nvSpPr>
          <p:cNvPr id="26630" name="Oval 25"/>
          <p:cNvSpPr>
            <a:spLocks noChangeArrowheads="1"/>
          </p:cNvSpPr>
          <p:nvPr/>
        </p:nvSpPr>
        <p:spPr bwMode="auto">
          <a:xfrm>
            <a:off x="5486400" y="5181600"/>
            <a:ext cx="12954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3600">
              <a:latin typeface="Times New Roman" pitchFamily="18" charset="0"/>
            </a:endParaRPr>
          </a:p>
        </p:txBody>
      </p:sp>
      <p:sp>
        <p:nvSpPr>
          <p:cNvPr id="26631" name="Oval 26"/>
          <p:cNvSpPr>
            <a:spLocks noChangeArrowheads="1"/>
          </p:cNvSpPr>
          <p:nvPr/>
        </p:nvSpPr>
        <p:spPr bwMode="auto">
          <a:xfrm>
            <a:off x="3810000" y="5257800"/>
            <a:ext cx="12954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3600">
              <a:latin typeface="Times New Roman" pitchFamily="18" charset="0"/>
            </a:endParaRPr>
          </a:p>
        </p:txBody>
      </p:sp>
      <p:sp>
        <p:nvSpPr>
          <p:cNvPr id="26632" name="Oval 27"/>
          <p:cNvSpPr>
            <a:spLocks noChangeArrowheads="1"/>
          </p:cNvSpPr>
          <p:nvPr/>
        </p:nvSpPr>
        <p:spPr bwMode="auto">
          <a:xfrm>
            <a:off x="1981200" y="5181600"/>
            <a:ext cx="12954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3600">
              <a:latin typeface="Times New Roman" pitchFamily="18" charset="0"/>
            </a:endParaRPr>
          </a:p>
        </p:txBody>
      </p:sp>
      <p:sp>
        <p:nvSpPr>
          <p:cNvPr id="26633" name="Oval 28"/>
          <p:cNvSpPr>
            <a:spLocks noChangeArrowheads="1"/>
          </p:cNvSpPr>
          <p:nvPr/>
        </p:nvSpPr>
        <p:spPr bwMode="auto">
          <a:xfrm>
            <a:off x="3810000" y="3962400"/>
            <a:ext cx="12954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3600">
              <a:latin typeface="Times New Roman" pitchFamily="18" charset="0"/>
            </a:endParaRPr>
          </a:p>
        </p:txBody>
      </p:sp>
      <p:sp>
        <p:nvSpPr>
          <p:cNvPr id="26634" name="Oval 29"/>
          <p:cNvSpPr>
            <a:spLocks noChangeArrowheads="1"/>
          </p:cNvSpPr>
          <p:nvPr/>
        </p:nvSpPr>
        <p:spPr bwMode="auto">
          <a:xfrm>
            <a:off x="3810000" y="2743200"/>
            <a:ext cx="12954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3600">
              <a:latin typeface="Times New Roman" pitchFamily="18" charset="0"/>
            </a:endParaRPr>
          </a:p>
        </p:txBody>
      </p:sp>
      <p:sp>
        <p:nvSpPr>
          <p:cNvPr id="26635" name="Oval 30"/>
          <p:cNvSpPr>
            <a:spLocks noChangeArrowheads="1"/>
          </p:cNvSpPr>
          <p:nvPr/>
        </p:nvSpPr>
        <p:spPr bwMode="auto">
          <a:xfrm>
            <a:off x="5486400" y="2743200"/>
            <a:ext cx="12954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3600">
              <a:latin typeface="Times New Roman" pitchFamily="18" charset="0"/>
            </a:endParaRPr>
          </a:p>
        </p:txBody>
      </p:sp>
      <p:sp>
        <p:nvSpPr>
          <p:cNvPr id="26636" name="Oval 31"/>
          <p:cNvSpPr>
            <a:spLocks noChangeArrowheads="1"/>
          </p:cNvSpPr>
          <p:nvPr/>
        </p:nvSpPr>
        <p:spPr bwMode="auto">
          <a:xfrm>
            <a:off x="7239000" y="3581400"/>
            <a:ext cx="12954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3600">
              <a:latin typeface="Times New Roman" pitchFamily="18" charset="0"/>
            </a:endParaRPr>
          </a:p>
        </p:txBody>
      </p:sp>
      <p:sp>
        <p:nvSpPr>
          <p:cNvPr id="26637" name="Oval 32"/>
          <p:cNvSpPr>
            <a:spLocks noChangeArrowheads="1"/>
          </p:cNvSpPr>
          <p:nvPr/>
        </p:nvSpPr>
        <p:spPr bwMode="auto">
          <a:xfrm>
            <a:off x="7239000" y="1828800"/>
            <a:ext cx="12954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3600">
              <a:latin typeface="Times New Roman" pitchFamily="18" charset="0"/>
            </a:endParaRPr>
          </a:p>
        </p:txBody>
      </p:sp>
      <p:sp>
        <p:nvSpPr>
          <p:cNvPr id="26638" name="Oval 33"/>
          <p:cNvSpPr>
            <a:spLocks noChangeArrowheads="1"/>
          </p:cNvSpPr>
          <p:nvPr/>
        </p:nvSpPr>
        <p:spPr bwMode="auto">
          <a:xfrm>
            <a:off x="7239000" y="2743200"/>
            <a:ext cx="12954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3600">
              <a:latin typeface="Times New Roman" pitchFamily="18" charset="0"/>
            </a:endParaRPr>
          </a:p>
        </p:txBody>
      </p:sp>
      <p:sp>
        <p:nvSpPr>
          <p:cNvPr id="26639" name="Oval 34"/>
          <p:cNvSpPr>
            <a:spLocks noChangeArrowheads="1"/>
          </p:cNvSpPr>
          <p:nvPr/>
        </p:nvSpPr>
        <p:spPr bwMode="auto">
          <a:xfrm>
            <a:off x="228600" y="1752600"/>
            <a:ext cx="12954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3600">
              <a:latin typeface="Times New Roman" pitchFamily="18" charset="0"/>
            </a:endParaRPr>
          </a:p>
        </p:txBody>
      </p:sp>
      <p:sp>
        <p:nvSpPr>
          <p:cNvPr id="26640" name="Oval 35"/>
          <p:cNvSpPr>
            <a:spLocks noChangeArrowheads="1"/>
          </p:cNvSpPr>
          <p:nvPr/>
        </p:nvSpPr>
        <p:spPr bwMode="auto">
          <a:xfrm>
            <a:off x="228600" y="3581400"/>
            <a:ext cx="12954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3600">
              <a:latin typeface="Times New Roman" pitchFamily="18" charset="0"/>
            </a:endParaRPr>
          </a:p>
        </p:txBody>
      </p:sp>
      <p:sp>
        <p:nvSpPr>
          <p:cNvPr id="26641" name="Oval 36"/>
          <p:cNvSpPr>
            <a:spLocks noChangeArrowheads="1"/>
          </p:cNvSpPr>
          <p:nvPr/>
        </p:nvSpPr>
        <p:spPr bwMode="auto">
          <a:xfrm>
            <a:off x="228600" y="2667000"/>
            <a:ext cx="12954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3600">
              <a:latin typeface="Times New Roman" pitchFamily="18" charset="0"/>
            </a:endParaRPr>
          </a:p>
        </p:txBody>
      </p:sp>
      <p:sp>
        <p:nvSpPr>
          <p:cNvPr id="26642" name="Oval 37"/>
          <p:cNvSpPr>
            <a:spLocks noChangeArrowheads="1"/>
          </p:cNvSpPr>
          <p:nvPr/>
        </p:nvSpPr>
        <p:spPr bwMode="auto">
          <a:xfrm>
            <a:off x="2057400" y="2743200"/>
            <a:ext cx="12954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3600">
              <a:latin typeface="Times New Roman" pitchFamily="18" charset="0"/>
            </a:endParaRPr>
          </a:p>
        </p:txBody>
      </p:sp>
      <p:sp>
        <p:nvSpPr>
          <p:cNvPr id="26643" name="Line 38"/>
          <p:cNvSpPr>
            <a:spLocks noChangeShapeType="1"/>
          </p:cNvSpPr>
          <p:nvPr/>
        </p:nvSpPr>
        <p:spPr bwMode="auto">
          <a:xfrm flipH="1" flipV="1">
            <a:off x="1371600" y="2286000"/>
            <a:ext cx="685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4" name="Line 39"/>
          <p:cNvSpPr>
            <a:spLocks noChangeShapeType="1"/>
          </p:cNvSpPr>
          <p:nvPr/>
        </p:nvSpPr>
        <p:spPr bwMode="auto">
          <a:xfrm flipH="1">
            <a:off x="1524000" y="3048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5" name="Line 40"/>
          <p:cNvSpPr>
            <a:spLocks noChangeShapeType="1"/>
          </p:cNvSpPr>
          <p:nvPr/>
        </p:nvSpPr>
        <p:spPr bwMode="auto">
          <a:xfrm flipH="1">
            <a:off x="1447800" y="3048000"/>
            <a:ext cx="609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6" name="Line 41"/>
          <p:cNvSpPr>
            <a:spLocks noChangeShapeType="1"/>
          </p:cNvSpPr>
          <p:nvPr/>
        </p:nvSpPr>
        <p:spPr bwMode="auto">
          <a:xfrm flipH="1">
            <a:off x="3352800" y="3048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7" name="Line 42"/>
          <p:cNvSpPr>
            <a:spLocks noChangeShapeType="1"/>
          </p:cNvSpPr>
          <p:nvPr/>
        </p:nvSpPr>
        <p:spPr bwMode="auto">
          <a:xfrm flipV="1">
            <a:off x="4419600" y="2133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8" name="Line 43"/>
          <p:cNvSpPr>
            <a:spLocks noChangeShapeType="1"/>
          </p:cNvSpPr>
          <p:nvPr/>
        </p:nvSpPr>
        <p:spPr bwMode="auto">
          <a:xfrm>
            <a:off x="5105400" y="3048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9" name="Line 44"/>
          <p:cNvSpPr>
            <a:spLocks noChangeShapeType="1"/>
          </p:cNvSpPr>
          <p:nvPr/>
        </p:nvSpPr>
        <p:spPr bwMode="auto">
          <a:xfrm>
            <a:off x="4419600" y="3429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0" name="Line 45"/>
          <p:cNvSpPr>
            <a:spLocks noChangeShapeType="1"/>
          </p:cNvSpPr>
          <p:nvPr/>
        </p:nvSpPr>
        <p:spPr bwMode="auto">
          <a:xfrm flipH="1" flipV="1">
            <a:off x="3124200" y="914400"/>
            <a:ext cx="1295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1" name="Line 46"/>
          <p:cNvSpPr>
            <a:spLocks noChangeShapeType="1"/>
          </p:cNvSpPr>
          <p:nvPr/>
        </p:nvSpPr>
        <p:spPr bwMode="auto">
          <a:xfrm>
            <a:off x="4419600" y="14478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2" name="Line 47"/>
          <p:cNvSpPr>
            <a:spLocks noChangeShapeType="1"/>
          </p:cNvSpPr>
          <p:nvPr/>
        </p:nvSpPr>
        <p:spPr bwMode="auto">
          <a:xfrm flipV="1">
            <a:off x="4419600" y="990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3" name="Line 48"/>
          <p:cNvSpPr>
            <a:spLocks noChangeShapeType="1"/>
          </p:cNvSpPr>
          <p:nvPr/>
        </p:nvSpPr>
        <p:spPr bwMode="auto">
          <a:xfrm flipV="1">
            <a:off x="4419600" y="914400"/>
            <a:ext cx="1295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4" name="Line 49"/>
          <p:cNvSpPr>
            <a:spLocks noChangeShapeType="1"/>
          </p:cNvSpPr>
          <p:nvPr/>
        </p:nvSpPr>
        <p:spPr bwMode="auto">
          <a:xfrm>
            <a:off x="4419600" y="46482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5" name="Line 50"/>
          <p:cNvSpPr>
            <a:spLocks noChangeShapeType="1"/>
          </p:cNvSpPr>
          <p:nvPr/>
        </p:nvSpPr>
        <p:spPr bwMode="auto">
          <a:xfrm flipH="1">
            <a:off x="3200400" y="4648200"/>
            <a:ext cx="1219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6" name="Line 51"/>
          <p:cNvSpPr>
            <a:spLocks noChangeShapeType="1"/>
          </p:cNvSpPr>
          <p:nvPr/>
        </p:nvSpPr>
        <p:spPr bwMode="auto">
          <a:xfrm>
            <a:off x="4419600" y="4648200"/>
            <a:ext cx="1143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7" name="Line 53"/>
          <p:cNvSpPr>
            <a:spLocks noChangeShapeType="1"/>
          </p:cNvSpPr>
          <p:nvPr/>
        </p:nvSpPr>
        <p:spPr bwMode="auto">
          <a:xfrm>
            <a:off x="6781800" y="3048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8" name="Line 54"/>
          <p:cNvSpPr>
            <a:spLocks noChangeShapeType="1"/>
          </p:cNvSpPr>
          <p:nvPr/>
        </p:nvSpPr>
        <p:spPr bwMode="auto">
          <a:xfrm flipV="1">
            <a:off x="6781800" y="23622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9" name="Line 55"/>
          <p:cNvSpPr>
            <a:spLocks noChangeShapeType="1"/>
          </p:cNvSpPr>
          <p:nvPr/>
        </p:nvSpPr>
        <p:spPr bwMode="auto">
          <a:xfrm>
            <a:off x="6781800" y="30480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60" name="Text Box 56"/>
          <p:cNvSpPr txBox="1">
            <a:spLocks noChangeArrowheads="1"/>
          </p:cNvSpPr>
          <p:nvPr/>
        </p:nvSpPr>
        <p:spPr bwMode="auto">
          <a:xfrm>
            <a:off x="533400" y="5943600"/>
            <a:ext cx="7848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3200" b="1" dirty="0">
                <a:latin typeface="Segoe UI Light" panose="020B0502040204020203" pitchFamily="34" charset="0"/>
              </a:rPr>
              <a:t>Mind </a:t>
            </a:r>
            <a:r>
              <a:rPr lang="en-US" sz="3200" b="1" dirty="0" smtClean="0">
                <a:latin typeface="Segoe UI Light" panose="020B0502040204020203" pitchFamily="34" charset="0"/>
              </a:rPr>
              <a:t>Map – </a:t>
            </a:r>
            <a:r>
              <a:rPr lang="en-US" sz="3000" b="1" dirty="0" smtClean="0">
                <a:latin typeface="Segoe UI Light" panose="020B0502040204020203" pitchFamily="34" charset="0"/>
              </a:rPr>
              <a:t>free association or hierarchy</a:t>
            </a:r>
            <a:endParaRPr lang="en-US" sz="3200" b="1" dirty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23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25558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828800"/>
            <a:ext cx="7010400" cy="3124200"/>
          </a:xfrm>
        </p:spPr>
        <p:txBody>
          <a:bodyPr/>
          <a:lstStyle/>
          <a:p>
            <a:pPr marL="0" indent="0">
              <a:buNone/>
            </a:pPr>
            <a:r>
              <a:rPr lang="en-US" sz="4400" b="1" i="1" dirty="0" smtClean="0">
                <a:latin typeface="Segoe UI Light" panose="020B0502040204020203" pitchFamily="34" charset="0"/>
              </a:rPr>
              <a:t>What will you do to enhance  students’ self-regulated learning skills in readings and lectures? </a:t>
            </a:r>
            <a:endParaRPr lang="en-US" sz="4400" b="1" i="1" dirty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2775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5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Segoe UI Light" panose="020B0502040204020203" pitchFamily="34" charset="0"/>
              </a:rPr>
              <a:t>Meta-Assignments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28800"/>
            <a:ext cx="8229600" cy="4343400"/>
          </a:xfrm>
        </p:spPr>
        <p:txBody>
          <a:bodyPr/>
          <a:lstStyle/>
          <a:p>
            <a:pPr eaLnBrk="1" hangingPunct="1"/>
            <a:r>
              <a:rPr lang="en-US" sz="3600" b="1" dirty="0" smtClean="0">
                <a:latin typeface="Segoe UI Light" panose="020B0502040204020203" pitchFamily="34" charset="0"/>
              </a:rPr>
              <a:t>Math-Based Problems </a:t>
            </a:r>
          </a:p>
          <a:p>
            <a:pPr lvl="1" eaLnBrk="1" hangingPunct="1"/>
            <a:r>
              <a:rPr lang="en-US" sz="3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Segoe UI Light" panose="020B0502040204020203" pitchFamily="34" charset="0"/>
              </a:rPr>
              <a:t>“Think aloud” to prepare students for HW: Partners “talk through” and guide solutions.</a:t>
            </a:r>
          </a:p>
          <a:p>
            <a:pPr marL="457200" lvl="1" indent="0" eaLnBrk="1" hangingPunct="1">
              <a:buNone/>
            </a:pPr>
            <a:endParaRPr lang="en-US" sz="1200" b="1" dirty="0" smtClean="0">
              <a:solidFill>
                <a:schemeClr val="tx2">
                  <a:lumMod val="60000"/>
                  <a:lumOff val="40000"/>
                </a:schemeClr>
              </a:solidFill>
              <a:latin typeface="Segoe UI Light" panose="020B0502040204020203" pitchFamily="34" charset="0"/>
            </a:endParaRPr>
          </a:p>
          <a:p>
            <a:pPr lvl="1" eaLnBrk="1" hangingPunct="1"/>
            <a:r>
              <a:rPr lang="en-US" sz="3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Segoe UI Light" panose="020B0502040204020203" pitchFamily="34" charset="0"/>
              </a:rPr>
              <a:t>Learn from problem w/ incorrect answer: Write an error analysis and solve similar problem</a:t>
            </a:r>
            <a:r>
              <a:rPr lang="en-U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Segoe UI Light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803285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560387"/>
          </a:xfrm>
        </p:spPr>
        <p:txBody>
          <a:bodyPr/>
          <a:lstStyle/>
          <a:p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253" y="1447800"/>
            <a:ext cx="8077200" cy="4953000"/>
          </a:xfrm>
        </p:spPr>
        <p:txBody>
          <a:bodyPr/>
          <a:lstStyle/>
          <a:p>
            <a:r>
              <a:rPr lang="en-US" sz="3600" b="1" dirty="0" smtClean="0">
                <a:latin typeface="Segoe UI Light" panose="020B0502040204020203" pitchFamily="34" charset="0"/>
              </a:rPr>
              <a:t>Papers &amp; Projects </a:t>
            </a:r>
            <a:r>
              <a:rPr lang="en-US" sz="2800" b="1" dirty="0" smtClean="0">
                <a:latin typeface="Segoe UI Light" panose="020B0502040204020203" pitchFamily="34" charset="0"/>
              </a:rPr>
              <a:t>– as applicable: </a:t>
            </a:r>
          </a:p>
          <a:p>
            <a:pPr lvl="1"/>
            <a:r>
              <a:rPr lang="en-US" sz="3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Segoe UI Light" panose="020B0502040204020203" pitchFamily="34" charset="0"/>
              </a:rPr>
              <a:t>Process followed</a:t>
            </a:r>
          </a:p>
          <a:p>
            <a:pPr lvl="1"/>
            <a:r>
              <a:rPr lang="en-US" sz="3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Segoe UI Light" panose="020B0502040204020203" pitchFamily="34" charset="0"/>
              </a:rPr>
              <a:t>Reasoning used to solve problem</a:t>
            </a:r>
          </a:p>
          <a:p>
            <a:pPr lvl="1" eaLnBrk="1" hangingPunct="1"/>
            <a:r>
              <a:rPr lang="en-US" sz="3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Segoe UI Light" panose="020B0502040204020203" pitchFamily="34" charset="0"/>
              </a:rPr>
              <a:t>Self-evaluation of work, progress</a:t>
            </a:r>
          </a:p>
          <a:p>
            <a:pPr lvl="1" eaLnBrk="1" hangingPunct="1"/>
            <a:r>
              <a:rPr lang="en-US" sz="3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Segoe UI Light" panose="020B0502040204020203" pitchFamily="34" charset="0"/>
              </a:rPr>
              <a:t>Paraphrase </a:t>
            </a:r>
            <a:r>
              <a:rPr lang="en-US" sz="3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egoe UI Light" panose="020B0502040204020203" pitchFamily="34" charset="0"/>
              </a:rPr>
              <a:t>of </a:t>
            </a:r>
            <a:r>
              <a:rPr lang="en-US" sz="3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Segoe UI Light" panose="020B0502040204020203" pitchFamily="34" charset="0"/>
              </a:rPr>
              <a:t>instructor’s written feedback</a:t>
            </a:r>
          </a:p>
          <a:p>
            <a:pPr lvl="1" eaLnBrk="1" hangingPunct="1"/>
            <a:r>
              <a:rPr lang="en-US" sz="3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egoe UI Light" panose="020B0502040204020203" pitchFamily="34" charset="0"/>
              </a:rPr>
              <a:t>Revision goals, strategies </a:t>
            </a:r>
            <a:endParaRPr lang="en-US" sz="3100" b="1" dirty="0" smtClean="0">
              <a:solidFill>
                <a:schemeClr val="tx2">
                  <a:lumMod val="60000"/>
                  <a:lumOff val="40000"/>
                </a:schemeClr>
              </a:solidFill>
              <a:latin typeface="Segoe UI Light" panose="020B0502040204020203" pitchFamily="34" charset="0"/>
            </a:endParaRPr>
          </a:p>
          <a:p>
            <a:pPr lvl="1" eaLnBrk="1" hangingPunct="1"/>
            <a:r>
              <a:rPr lang="en-US" sz="3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Segoe UI Light" panose="020B0502040204020203" pitchFamily="34" charset="0"/>
              </a:rPr>
              <a:t>Value of assignment; skills gained or improved</a:t>
            </a:r>
          </a:p>
          <a:p>
            <a:pPr lvl="1" eaLnBrk="1" hangingPunct="1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4464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85800"/>
            <a:ext cx="8763000" cy="1066800"/>
          </a:xfrm>
        </p:spPr>
        <p:txBody>
          <a:bodyPr/>
          <a:lstStyle/>
          <a:p>
            <a:pPr eaLnBrk="1" hangingPunct="1"/>
            <a:r>
              <a:rPr lang="en-US" sz="5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Segoe UI Light" panose="020B0502040204020203" pitchFamily="34" charset="0"/>
              </a:rPr>
              <a:t>Post-Exam Wrappers </a:t>
            </a:r>
            <a:r>
              <a:rPr lang="en-US" sz="4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en-US" sz="4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endParaRPr lang="en-US" sz="36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572000"/>
          </a:xfrm>
        </p:spPr>
        <p:txBody>
          <a:bodyPr/>
          <a:lstStyle/>
          <a:p>
            <a:pPr eaLnBrk="1" hangingPunct="1"/>
            <a:r>
              <a:rPr lang="en-US" sz="3600" b="1" dirty="0">
                <a:latin typeface="Segoe UI Light" panose="020B0502040204020203" pitchFamily="34" charset="0"/>
              </a:rPr>
              <a:t>Reflection on graded exam </a:t>
            </a:r>
            <a:r>
              <a:rPr lang="en-US" sz="2000" b="1" dirty="0">
                <a:latin typeface="Segoe UI Light" panose="020B0502040204020203" pitchFamily="34" charset="0"/>
              </a:rPr>
              <a:t>(Barkley, 2009)</a:t>
            </a:r>
            <a:endParaRPr lang="en-US" b="1" dirty="0">
              <a:latin typeface="Segoe UI Light" panose="020B0502040204020203" pitchFamily="34" charset="0"/>
            </a:endParaRPr>
          </a:p>
          <a:p>
            <a:pPr marL="971550" lvl="1" indent="-457200" eaLnBrk="1" hangingPunct="1">
              <a:buFont typeface="+mj-lt"/>
              <a:buAutoNum type="arabicPeriod"/>
            </a:pPr>
            <a:r>
              <a:rPr lang="en-US" sz="27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egoe UI Light" panose="020B0502040204020203" pitchFamily="34" charset="0"/>
              </a:rPr>
              <a:t>Compare your expected </a:t>
            </a:r>
            <a:r>
              <a:rPr lang="en-US" sz="27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Segoe UI Light" panose="020B0502040204020203" pitchFamily="34" charset="0"/>
              </a:rPr>
              <a:t>and </a:t>
            </a:r>
            <a:r>
              <a:rPr lang="en-US" sz="27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egoe UI Light" panose="020B0502040204020203" pitchFamily="34" charset="0"/>
              </a:rPr>
              <a:t>actual performance.</a:t>
            </a:r>
          </a:p>
          <a:p>
            <a:pPr marL="971550" lvl="1" indent="-457200" eaLnBrk="1" hangingPunct="1">
              <a:buFont typeface="+mj-lt"/>
              <a:buAutoNum type="arabicPeriod"/>
            </a:pPr>
            <a:r>
              <a:rPr lang="en-US" sz="27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egoe UI Light" panose="020B0502040204020203" pitchFamily="34" charset="0"/>
              </a:rPr>
              <a:t>How to you feel about your grade?</a:t>
            </a:r>
          </a:p>
          <a:p>
            <a:pPr marL="971550" lvl="1" indent="-457200" eaLnBrk="1" hangingPunct="1">
              <a:buFont typeface="+mj-lt"/>
              <a:buAutoNum type="arabicPeriod"/>
            </a:pPr>
            <a:r>
              <a:rPr lang="en-US" sz="27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egoe UI Light" panose="020B0502040204020203" pitchFamily="34" charset="0"/>
              </a:rPr>
              <a:t>How many hours you studied – enough?</a:t>
            </a:r>
          </a:p>
          <a:p>
            <a:pPr marL="971550" lvl="1" indent="-457200" eaLnBrk="1" hangingPunct="1">
              <a:buFont typeface="+mj-lt"/>
              <a:buAutoNum type="arabicPeriod"/>
            </a:pPr>
            <a:r>
              <a:rPr lang="en-US" sz="27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egoe UI Light" panose="020B0502040204020203" pitchFamily="34" charset="0"/>
              </a:rPr>
              <a:t>How did you study?</a:t>
            </a:r>
          </a:p>
          <a:p>
            <a:pPr marL="971550" lvl="1" indent="-457200" eaLnBrk="1" hangingPunct="1">
              <a:buFont typeface="+mj-lt"/>
              <a:buAutoNum type="arabicPeriod"/>
            </a:pPr>
            <a:r>
              <a:rPr lang="en-US" sz="27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egoe UI Light" panose="020B0502040204020203" pitchFamily="34" charset="0"/>
              </a:rPr>
              <a:t>Why did you lose </a:t>
            </a:r>
            <a:r>
              <a:rPr lang="en-US" sz="27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Segoe UI Light" panose="020B0502040204020203" pitchFamily="34" charset="0"/>
              </a:rPr>
              <a:t>points? Any patterns</a:t>
            </a:r>
            <a:r>
              <a:rPr lang="en-US" sz="27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egoe UI Light" panose="020B0502040204020203" pitchFamily="34" charset="0"/>
              </a:rPr>
              <a:t>? </a:t>
            </a:r>
          </a:p>
          <a:p>
            <a:pPr marL="971550" lvl="1" indent="-457200" eaLnBrk="1" hangingPunct="1">
              <a:buFont typeface="+mj-lt"/>
              <a:buAutoNum type="arabicPeriod"/>
            </a:pPr>
            <a:r>
              <a:rPr lang="en-US" sz="27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Segoe UI Light" panose="020B0502040204020203" pitchFamily="34" charset="0"/>
              </a:rPr>
              <a:t>For </a:t>
            </a:r>
            <a:r>
              <a:rPr lang="en-US" sz="27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egoe UI Light" panose="020B0502040204020203" pitchFamily="34" charset="0"/>
              </a:rPr>
              <a:t>next </a:t>
            </a:r>
            <a:r>
              <a:rPr lang="en-US" sz="27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Segoe UI Light" panose="020B0502040204020203" pitchFamily="34" charset="0"/>
              </a:rPr>
              <a:t>exam, set goal and design study game plan. What </a:t>
            </a:r>
            <a:r>
              <a:rPr lang="en-US" sz="27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egoe UI Light" panose="020B0502040204020203" pitchFamily="34" charset="0"/>
              </a:rPr>
              <a:t>will you do differently?</a:t>
            </a:r>
          </a:p>
          <a:p>
            <a:pPr marL="457200" lvl="1" indent="0" eaLnBrk="1" hangingPunct="1">
              <a:buNone/>
            </a:pPr>
            <a:endParaRPr lang="en-US" sz="1000" dirty="0" smtClean="0"/>
          </a:p>
        </p:txBody>
      </p:sp>
    </p:spTree>
    <p:extLst>
      <p:ext uri="{BB962C8B-B14F-4D97-AF65-F5344CB8AC3E}">
        <p14:creationId xmlns:p14="http://schemas.microsoft.com/office/powerpoint/2010/main" val="72978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52400"/>
          </a:xfrm>
        </p:spPr>
        <p:txBody>
          <a:bodyPr/>
          <a:lstStyle/>
          <a:p>
            <a:pPr eaLnBrk="1" hangingPunct="1">
              <a:defRPr/>
            </a:pPr>
            <a:endParaRPr lang="en-US" sz="4800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905000"/>
            <a:ext cx="7086600" cy="4114800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Segoe UI Light" panose="020B0502040204020203" pitchFamily="34" charset="0"/>
              </a:rPr>
              <a:t>Students </a:t>
            </a:r>
            <a:r>
              <a:rPr lang="en-US" b="1" dirty="0">
                <a:latin typeface="Segoe UI Light" panose="020B0502040204020203" pitchFamily="34" charset="0"/>
              </a:rPr>
              <a:t>re-solve incorrect </a:t>
            </a:r>
            <a:r>
              <a:rPr lang="en-US" b="1" dirty="0" smtClean="0">
                <a:latin typeface="Segoe UI Light" panose="020B0502040204020203" pitchFamily="34" charset="0"/>
              </a:rPr>
              <a:t>or similar problems </a:t>
            </a:r>
            <a:r>
              <a:rPr lang="en-US" b="1" dirty="0">
                <a:latin typeface="Segoe UI Light" panose="020B0502040204020203" pitchFamily="34" charset="0"/>
              </a:rPr>
              <a:t>&amp; write out </a:t>
            </a:r>
            <a:r>
              <a:rPr lang="en-US" b="1" dirty="0" smtClean="0">
                <a:latin typeface="Segoe UI Light" panose="020B0502040204020203" pitchFamily="34" charset="0"/>
              </a:rPr>
              <a:t>correct </a:t>
            </a:r>
            <a:r>
              <a:rPr lang="en-US" b="1" dirty="0">
                <a:latin typeface="Segoe UI Light" panose="020B0502040204020203" pitchFamily="34" charset="0"/>
              </a:rPr>
              <a:t>strategy</a:t>
            </a:r>
            <a:r>
              <a:rPr lang="en-US" b="1" dirty="0" smtClean="0">
                <a:latin typeface="Segoe UI Light" panose="020B0502040204020203" pitchFamily="34" charset="0"/>
              </a:rPr>
              <a:t>.</a:t>
            </a:r>
          </a:p>
          <a:p>
            <a:pPr eaLnBrk="1" hangingPunct="1"/>
            <a:endParaRPr lang="en-US" sz="1600" b="1" dirty="0">
              <a:latin typeface="Segoe UI Light" panose="020B0502040204020203" pitchFamily="34" charset="0"/>
            </a:endParaRPr>
          </a:p>
          <a:p>
            <a:pPr eaLnBrk="1" hangingPunct="1"/>
            <a:r>
              <a:rPr lang="en-US" b="1" dirty="0" smtClean="0">
                <a:latin typeface="Segoe UI Light" panose="020B0502040204020203" pitchFamily="34" charset="0"/>
              </a:rPr>
              <a:t>“</a:t>
            </a:r>
            <a:r>
              <a:rPr lang="en-US" b="1" dirty="0">
                <a:latin typeface="Segoe UI Light" panose="020B0502040204020203" pitchFamily="34" charset="0"/>
              </a:rPr>
              <a:t>Test Autopsy</a:t>
            </a:r>
            <a:r>
              <a:rPr lang="en-US" b="1" dirty="0" smtClean="0">
                <a:latin typeface="Segoe UI Light" panose="020B0502040204020203" pitchFamily="34" charset="0"/>
              </a:rPr>
              <a:t>”– </a:t>
            </a:r>
            <a:r>
              <a:rPr lang="en-US" b="1" dirty="0">
                <a:latin typeface="Segoe UI Light" panose="020B0502040204020203" pitchFamily="34" charset="0"/>
              </a:rPr>
              <a:t>error </a:t>
            </a:r>
            <a:r>
              <a:rPr lang="en-US" b="1" dirty="0" smtClean="0">
                <a:latin typeface="Segoe UI Light" panose="020B0502040204020203" pitchFamily="34" charset="0"/>
              </a:rPr>
              <a:t>analysis form; OK to add reflection probes</a:t>
            </a:r>
            <a:endParaRPr lang="en-US" dirty="0" smtClean="0"/>
          </a:p>
          <a:p>
            <a:pPr marL="457200" lvl="1" indent="0" eaLnBrk="1" hangingPunct="1">
              <a:buNone/>
            </a:pPr>
            <a:endParaRPr lang="en-US" sz="3000" dirty="0"/>
          </a:p>
          <a:p>
            <a:pPr marL="457200" lvl="1" indent="0" eaLnBrk="1" hangingPunct="1">
              <a:buNone/>
            </a:pPr>
            <a:endParaRPr lang="en-US" sz="3000" dirty="0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2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378" name="Group 4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7152134"/>
              </p:ext>
            </p:extLst>
          </p:nvPr>
        </p:nvGraphicFramePr>
        <p:xfrm>
          <a:off x="457200" y="748749"/>
          <a:ext cx="8229600" cy="5841368"/>
        </p:xfrm>
        <a:graphic>
          <a:graphicData uri="http://schemas.openxmlformats.org/drawingml/2006/table">
            <a:tbl>
              <a:tblPr/>
              <a:tblGrid>
                <a:gridCol w="1063625"/>
                <a:gridCol w="868363"/>
                <a:gridCol w="1309687"/>
                <a:gridCol w="1330325"/>
                <a:gridCol w="1219200"/>
                <a:gridCol w="1524000"/>
                <a:gridCol w="914400"/>
              </a:tblGrid>
              <a:tr h="365125">
                <a:tc gridSpan="3"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  <a:cs typeface="Times New Roman" pitchFamily="18" charset="0"/>
                        </a:rPr>
                        <a:t>Question Profile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  <a:cs typeface="Times New Roman" pitchFamily="18" charset="0"/>
                        </a:rPr>
                        <a:t>Reason Answer Was Incorrect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0167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  <a:cs typeface="Times New Roman" pitchFamily="18" charset="0"/>
                        </a:rPr>
                        <a:t>Question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  <a:cs typeface="Times New Roman" pitchFamily="18" charset="0"/>
                        </a:rPr>
                        <a:t>Missed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  <a:cs typeface="Times New Roman" pitchFamily="18" charset="0"/>
                        </a:rPr>
                        <a:t>Points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  <a:cs typeface="Times New Roman" pitchFamily="18" charset="0"/>
                        </a:rPr>
                        <a:t>Lost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  <a:cs typeface="Times New Roman" pitchFamily="18" charset="0"/>
                        </a:rPr>
                        <a:t>Type of 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  <a:cs typeface="Times New Roman" pitchFamily="18" charset="0"/>
                        </a:rPr>
                        <a:t>Question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  <a:cs typeface="Times New Roman" pitchFamily="18" charset="0"/>
                        </a:rPr>
                        <a:t>Carelessness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  <a:cs typeface="Times New Roman" pitchFamily="18" charset="0"/>
                        </a:rPr>
                        <a:t>Unfamiliar 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  <a:cs typeface="Times New Roman" pitchFamily="18" charset="0"/>
                        </a:rPr>
                        <a:t>Material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  <a:cs typeface="Times New Roman" pitchFamily="18" charset="0"/>
                        </a:rPr>
                        <a:t>Misinterpreted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  <a:cs typeface="Times New Roman" pitchFamily="18" charset="0"/>
                        </a:rPr>
                        <a:t>Question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  <a:cs typeface="Times New Roman" pitchFamily="18" charset="0"/>
                        </a:rPr>
                        <a:t>Did not 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  <a:cs typeface="Times New Roman" pitchFamily="18" charset="0"/>
                        </a:rPr>
                        <a:t>finish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61974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25558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133600"/>
            <a:ext cx="7391400" cy="3124200"/>
          </a:xfrm>
        </p:spPr>
        <p:txBody>
          <a:bodyPr/>
          <a:lstStyle/>
          <a:p>
            <a:pPr marL="0" indent="0">
              <a:buNone/>
            </a:pPr>
            <a:r>
              <a:rPr lang="en-US" sz="4400" b="1" i="1" dirty="0" smtClean="0">
                <a:latin typeface="Segoe UI Light" panose="020B0502040204020203" pitchFamily="34" charset="0"/>
              </a:rPr>
              <a:t>What will you do to enhance  students’ self-regulated learning skills in assignments and exams? </a:t>
            </a:r>
            <a:endParaRPr lang="en-US" sz="4400" b="1" i="1" dirty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6780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04800"/>
            <a:ext cx="6477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5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Segoe UI Light" panose="020B0502040204020203" pitchFamily="34" charset="0"/>
              </a:rPr>
              <a:t>End of Term</a:t>
            </a:r>
            <a:endParaRPr lang="en-US" sz="5000" dirty="0" smtClean="0">
              <a:solidFill>
                <a:srgbClr val="99CCFF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676400"/>
            <a:ext cx="7543800" cy="4191000"/>
          </a:xfrm>
        </p:spPr>
        <p:txBody>
          <a:bodyPr/>
          <a:lstStyle/>
          <a:p>
            <a:pPr lvl="1" eaLnBrk="1" hangingPunct="1"/>
            <a:endParaRPr lang="en-US" sz="1000" dirty="0" smtClean="0">
              <a:solidFill>
                <a:srgbClr val="FFFFCC"/>
              </a:solidFill>
              <a:latin typeface="Segoe UI Symbol" panose="020B0502040204020203" pitchFamily="34" charset="0"/>
              <a:ea typeface="Segoe UI Symbol" panose="020B0502040204020203" pitchFamily="34" charset="0"/>
            </a:endParaRPr>
          </a:p>
          <a:p>
            <a:pPr eaLnBrk="1" hangingPunct="1"/>
            <a:r>
              <a:rPr lang="en-US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Self-evaluation </a:t>
            </a: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“How I earned an </a:t>
            </a:r>
            <a:r>
              <a:rPr lang="en-US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A― or </a:t>
            </a: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not</a:t>
            </a:r>
            <a:r>
              <a:rPr lang="en-US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”</a:t>
            </a:r>
          </a:p>
          <a:p>
            <a:pPr marL="0" indent="0" eaLnBrk="1" hangingPunct="1">
              <a:buNone/>
            </a:pPr>
            <a:endParaRPr lang="en-US" sz="10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eaLnBrk="1" hangingPunct="1">
              <a:defRPr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Repeat reflective writing on nature of subject matter and compare/correct. </a:t>
            </a:r>
            <a:endParaRPr lang="en-US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eaLnBrk="1" hangingPunct="1">
              <a:defRPr/>
            </a:pPr>
            <a:endParaRPr lang="en-US" sz="10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eaLnBrk="1" hangingPunct="1">
              <a:defRPr/>
            </a:pPr>
            <a:r>
              <a:rPr lang="en-US" b="1" dirty="0" smtClean="0">
                <a:latin typeface="Segoe UI Light" pitchFamily="34" charset="0"/>
              </a:rPr>
              <a:t>Repeat self-assessment of metacognitive </a:t>
            </a:r>
            <a:r>
              <a:rPr lang="en-US" b="1" dirty="0">
                <a:latin typeface="Segoe UI Light" pitchFamily="34" charset="0"/>
              </a:rPr>
              <a:t>skills </a:t>
            </a:r>
            <a:r>
              <a:rPr lang="en-US" b="1" dirty="0" smtClean="0">
                <a:latin typeface="Segoe UI Light" pitchFamily="34" charset="0"/>
              </a:rPr>
              <a:t>and compare.</a:t>
            </a:r>
            <a:endParaRPr lang="en-US" b="1" dirty="0">
              <a:latin typeface="Segoe UI Light" pitchFamily="34" charset="0"/>
            </a:endParaRPr>
          </a:p>
          <a:p>
            <a:pPr eaLnBrk="1" hangingPunct="1">
              <a:defRPr/>
            </a:pPr>
            <a:endParaRPr lang="en-US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eaLnBrk="1" hangingPunct="1">
              <a:buNone/>
            </a:pPr>
            <a:endParaRPr lang="en-US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53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0"/>
            <a:ext cx="8229600" cy="1143000"/>
          </a:xfrm>
        </p:spPr>
        <p:txBody>
          <a:bodyPr/>
          <a:lstStyle/>
          <a:p>
            <a:r>
              <a:rPr lang="en-US" sz="4600" b="1" dirty="0" smtClean="0">
                <a:latin typeface="Segoe UI Light" panose="020B0502040204020203" pitchFamily="34" charset="0"/>
              </a:rPr>
              <a:t>SRL Activity #3</a:t>
            </a:r>
            <a:endParaRPr lang="en-US" sz="4600" b="1" dirty="0">
              <a:latin typeface="Segoe UI Light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33601"/>
            <a:ext cx="7848600" cy="4114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effectLst/>
                <a:latin typeface="Segoe UI Light" panose="020B0502040204020203" pitchFamily="34" charset="0"/>
              </a:rPr>
              <a:t>Review-and-evaluate one-minute paper</a:t>
            </a:r>
            <a:r>
              <a:rPr lang="en-US" b="1" dirty="0">
                <a:effectLst/>
                <a:latin typeface="Segoe UI Light" panose="020B0502040204020203" pitchFamily="34" charset="0"/>
              </a:rPr>
              <a:t>: </a:t>
            </a:r>
            <a:r>
              <a:rPr lang="en-US" b="1" dirty="0" smtClean="0">
                <a:effectLst/>
                <a:latin typeface="Segoe UI Light" panose="020B0502040204020203" pitchFamily="34" charset="0"/>
              </a:rPr>
              <a:t> Answer </a:t>
            </a:r>
            <a:r>
              <a:rPr lang="en-US" b="1" i="1" dirty="0">
                <a:effectLst/>
                <a:latin typeface="Segoe UI Light" panose="020B0502040204020203" pitchFamily="34" charset="0"/>
              </a:rPr>
              <a:t>one</a:t>
            </a:r>
            <a:r>
              <a:rPr lang="en-US" b="1" dirty="0">
                <a:effectLst/>
                <a:latin typeface="Segoe UI Light" panose="020B0502040204020203" pitchFamily="34" charset="0"/>
              </a:rPr>
              <a:t> of these two </a:t>
            </a:r>
            <a:r>
              <a:rPr lang="en-US" b="1" dirty="0" smtClean="0">
                <a:effectLst/>
                <a:latin typeface="Segoe UI Light" panose="020B0502040204020203" pitchFamily="34" charset="0"/>
              </a:rPr>
              <a:t>probes </a:t>
            </a:r>
            <a:r>
              <a:rPr lang="en-US" b="1" dirty="0">
                <a:effectLst/>
                <a:latin typeface="Segoe UI Light" panose="020B0502040204020203" pitchFamily="34" charset="0"/>
              </a:rPr>
              <a:t>(your </a:t>
            </a:r>
            <a:r>
              <a:rPr lang="en-US" b="1" dirty="0" smtClean="0">
                <a:effectLst/>
                <a:latin typeface="Segoe UI Light" panose="020B0502040204020203" pitchFamily="34" charset="0"/>
              </a:rPr>
              <a:t>choice) about this keynote:</a:t>
            </a:r>
          </a:p>
          <a:p>
            <a:pPr lvl="1"/>
            <a:r>
              <a:rPr lang="en-US" sz="3000" b="1" dirty="0">
                <a:effectLst/>
                <a:latin typeface="Segoe UI Light" panose="020B0502040204020203" pitchFamily="34" charset="0"/>
              </a:rPr>
              <a:t>What is (are) the most useful or valuable thing(s) you </a:t>
            </a:r>
            <a:r>
              <a:rPr lang="en-US" sz="3000" b="1" dirty="0" smtClean="0">
                <a:effectLst/>
                <a:latin typeface="Segoe UI Light" panose="020B0502040204020203" pitchFamily="34" charset="0"/>
              </a:rPr>
              <a:t>learned?</a:t>
            </a:r>
            <a:endParaRPr lang="en-US" sz="3000" b="1" dirty="0">
              <a:effectLst/>
              <a:latin typeface="Segoe UI Light" panose="020B0502040204020203" pitchFamily="34" charset="0"/>
            </a:endParaRPr>
          </a:p>
          <a:p>
            <a:pPr lvl="1"/>
            <a:r>
              <a:rPr lang="en-US" sz="3000" b="1" dirty="0">
                <a:effectLst/>
                <a:latin typeface="Segoe UI Light" panose="020B0502040204020203" pitchFamily="34" charset="0"/>
              </a:rPr>
              <a:t>What is (are) the most surprising or unexpected idea(s) you encountered? </a:t>
            </a:r>
            <a:br>
              <a:rPr lang="en-US" sz="3000" b="1" dirty="0">
                <a:effectLst/>
                <a:latin typeface="Segoe UI Light" panose="020B0502040204020203" pitchFamily="34" charset="0"/>
              </a:rPr>
            </a:br>
            <a:endParaRPr lang="en-US" sz="3000" b="1" dirty="0">
              <a:effectLst/>
              <a:latin typeface="Segoe UI Light" panose="020B0502040204020203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444538"/>
      </p:ext>
    </p:extLst>
  </p:cSld>
  <p:clrMapOvr>
    <a:masterClrMapping/>
  </p:clrMapOvr>
</p:sld>
</file>

<file path=ppt/theme/theme1.xml><?xml version="1.0" encoding="utf-8"?>
<a:theme xmlns:a="http://schemas.openxmlformats.org/drawingml/2006/main" name="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uls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4342</TotalTime>
  <Words>1201</Words>
  <Application>Microsoft Office PowerPoint</Application>
  <PresentationFormat>On-screen Show (4:3)</PresentationFormat>
  <Paragraphs>213</Paragraphs>
  <Slides>39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Pulse</vt:lpstr>
      <vt:lpstr>PowerPoint Presentation</vt:lpstr>
      <vt:lpstr>Outcomes for You</vt:lpstr>
      <vt:lpstr>Most students think …</vt:lpstr>
      <vt:lpstr>The Antidote:  Self-Regulated Learning</vt:lpstr>
      <vt:lpstr>PowerPoint Presentation</vt:lpstr>
      <vt:lpstr>The Learner’s Questions  Bases of activities, assignments, &amp; tutoring</vt:lpstr>
      <vt:lpstr>Benefits to Students</vt:lpstr>
      <vt:lpstr>Hattie’s (2009) meta-meta-analysis </vt:lpstr>
      <vt:lpstr>PowerPoint Presentation</vt:lpstr>
      <vt:lpstr>PowerPoint Presentation</vt:lpstr>
      <vt:lpstr>PowerPoint Presentation</vt:lpstr>
      <vt:lpstr>PowerPoint Presentation</vt:lpstr>
      <vt:lpstr>SRL Activity #1</vt:lpstr>
      <vt:lpstr>Get Students to Practice</vt:lpstr>
      <vt:lpstr>SRL Activities</vt:lpstr>
      <vt:lpstr>Start of Term</vt:lpstr>
      <vt:lpstr>PowerPoint Presentation</vt:lpstr>
      <vt:lpstr>SRL Activity #2</vt:lpstr>
      <vt:lpstr>Lecture Wrappers</vt:lpstr>
      <vt:lpstr>PowerPoint Presentation</vt:lpstr>
      <vt:lpstr>Reading (Video, Podcast) Wrappers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Meta-Assignments</vt:lpstr>
      <vt:lpstr>PowerPoint Presentation</vt:lpstr>
      <vt:lpstr>Post-Exam Wrappers  </vt:lpstr>
      <vt:lpstr>PowerPoint Presentation</vt:lpstr>
      <vt:lpstr>PowerPoint Presentation</vt:lpstr>
      <vt:lpstr>PowerPoint Presentation</vt:lpstr>
      <vt:lpstr>End of Term</vt:lpstr>
      <vt:lpstr>SRL Activity #3</vt:lpstr>
    </vt:vector>
  </TitlesOfParts>
  <Company>Clemson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Civility II: Creating an Instructor Persona That Commands Respect</dc:title>
  <dc:creator>user</dc:creator>
  <cp:lastModifiedBy>Windows User</cp:lastModifiedBy>
  <cp:revision>281</cp:revision>
  <cp:lastPrinted>2015-09-04T13:13:43Z</cp:lastPrinted>
  <dcterms:created xsi:type="dcterms:W3CDTF">2004-04-27T18:53:02Z</dcterms:created>
  <dcterms:modified xsi:type="dcterms:W3CDTF">2017-10-03T20:43:34Z</dcterms:modified>
</cp:coreProperties>
</file>